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7"/>
  </p:notesMasterIdLst>
  <p:handoutMasterIdLst>
    <p:handoutMasterId r:id="rId8"/>
  </p:handoutMasterIdLst>
  <p:sldIdLst>
    <p:sldId id="269" r:id="rId2"/>
    <p:sldId id="259" r:id="rId3"/>
    <p:sldId id="270" r:id="rId4"/>
    <p:sldId id="271" r:id="rId5"/>
    <p:sldId id="272" r:id="rId6"/>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1" autoAdjust="0"/>
    <p:restoredTop sz="94660"/>
  </p:normalViewPr>
  <p:slideViewPr>
    <p:cSldViewPr snapToGrid="0">
      <p:cViewPr varScale="1">
        <p:scale>
          <a:sx n="118" d="100"/>
          <a:sy n="118" d="100"/>
        </p:scale>
        <p:origin x="168" y="114"/>
      </p:cViewPr>
      <p:guideLst/>
    </p:cSldViewPr>
  </p:slideViewPr>
  <p:notesTextViewPr>
    <p:cViewPr>
      <p:scale>
        <a:sx n="1" d="1"/>
        <a:sy n="1" d="1"/>
      </p:scale>
      <p:origin x="0" y="0"/>
    </p:cViewPr>
  </p:notesTextViewPr>
  <p:notesViewPr>
    <p:cSldViewPr snapToGrid="0">
      <p:cViewPr varScale="1">
        <p:scale>
          <a:sx n="52" d="100"/>
          <a:sy n="52" d="100"/>
        </p:scale>
        <p:origin x="29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6A79DAF7-BD23-40EE-B571-C470A6C63CEA}" type="slidenum">
              <a:rPr kumimoji="1" lang="ja-JP" altLang="en-US" smtClean="0"/>
              <a:t>‹#›</a:t>
            </a:fld>
            <a:endParaRPr kumimoji="1" lang="ja-JP" altLang="en-US"/>
          </a:p>
        </p:txBody>
      </p:sp>
    </p:spTree>
    <p:extLst>
      <p:ext uri="{BB962C8B-B14F-4D97-AF65-F5344CB8AC3E}">
        <p14:creationId xmlns:p14="http://schemas.microsoft.com/office/powerpoint/2010/main" val="2181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E1B2DDD4-61E8-4778-9CFA-72945C039EBC}"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98F096C-D5CD-4544-B298-0D27CAC63213}" type="slidenum">
              <a:rPr kumimoji="1" lang="ja-JP" altLang="en-US" smtClean="0"/>
              <a:t>‹#›</a:t>
            </a:fld>
            <a:endParaRPr kumimoji="1" lang="ja-JP" altLang="en-US"/>
          </a:p>
        </p:txBody>
      </p:sp>
    </p:spTree>
    <p:extLst>
      <p:ext uri="{BB962C8B-B14F-4D97-AF65-F5344CB8AC3E}">
        <p14:creationId xmlns:p14="http://schemas.microsoft.com/office/powerpoint/2010/main" val="3580128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229982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1541097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4129573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3055955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1958024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1857924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3404743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927808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258630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1312548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D4B3721-481C-4E37-94CE-58B97E8B4EF2}" type="datetimeFigureOut">
              <a:rPr kumimoji="1" lang="ja-JP" altLang="en-US" smtClean="0"/>
              <a:t>2025/3/21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1635627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B3721-481C-4E37-94CE-58B97E8B4EF2}" type="datetimeFigureOut">
              <a:rPr kumimoji="1" lang="ja-JP" altLang="en-US" smtClean="0"/>
              <a:t>2025/3/21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42D9A8-22D8-4324-BEFB-3F12F2903D7E}" type="slidenum">
              <a:rPr kumimoji="1" lang="ja-JP" altLang="en-US" smtClean="0"/>
              <a:t>‹#›</a:t>
            </a:fld>
            <a:endParaRPr kumimoji="1" lang="ja-JP" altLang="en-US"/>
          </a:p>
        </p:txBody>
      </p:sp>
    </p:spTree>
    <p:extLst>
      <p:ext uri="{BB962C8B-B14F-4D97-AF65-F5344CB8AC3E}">
        <p14:creationId xmlns:p14="http://schemas.microsoft.com/office/powerpoint/2010/main" val="2858232998"/>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643063" y="2076126"/>
            <a:ext cx="9144000" cy="1655762"/>
          </a:xfrm>
        </p:spPr>
        <p:txBody>
          <a:bodyPr>
            <a:normAutofit/>
          </a:bodyPr>
          <a:lstStyle/>
          <a:p>
            <a:r>
              <a:rPr kumimoji="1" lang="ja-JP" altLang="en-US" sz="2800" dirty="0">
                <a:latin typeface="メイリオ" panose="020B0604030504040204" pitchFamily="50" charset="-128"/>
                <a:ea typeface="メイリオ" panose="020B0604030504040204" pitchFamily="50" charset="-128"/>
              </a:rPr>
              <a:t>代表</a:t>
            </a:r>
            <a:r>
              <a:rPr kumimoji="1" lang="ja-JP" altLang="en-US" sz="2800" dirty="0">
                <a:latin typeface="BIZ UDPゴシック" panose="020B0400000000000000" pitchFamily="50" charset="-128"/>
                <a:ea typeface="BIZ UDPゴシック" panose="020B0400000000000000" pitchFamily="50" charset="-128"/>
              </a:rPr>
              <a:t>：○○○○（○○病院）</a:t>
            </a:r>
          </a:p>
        </p:txBody>
      </p:sp>
      <p:sp>
        <p:nvSpPr>
          <p:cNvPr id="4" name="サブタイトル 2"/>
          <p:cNvSpPr txBox="1">
            <a:spLocks/>
          </p:cNvSpPr>
          <p:nvPr/>
        </p:nvSpPr>
        <p:spPr>
          <a:xfrm>
            <a:off x="2216331" y="3537326"/>
            <a:ext cx="9144000" cy="22136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800" dirty="0">
                <a:latin typeface="メイリオ" panose="020B0604030504040204" pitchFamily="50" charset="-128"/>
                <a:ea typeface="メイリオ" panose="020B0604030504040204" pitchFamily="50" charset="-128"/>
              </a:rPr>
              <a:t>１．これまでの取組内容</a:t>
            </a:r>
            <a:endParaRPr lang="en-US" altLang="ja-JP" sz="2800" dirty="0">
              <a:latin typeface="メイリオ" panose="020B0604030504040204" pitchFamily="50" charset="-128"/>
              <a:ea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rPr>
              <a:t>２．具体的な成果</a:t>
            </a:r>
            <a:endParaRPr lang="en-US" altLang="ja-JP" sz="2800" dirty="0">
              <a:latin typeface="メイリオ" panose="020B0604030504040204" pitchFamily="50" charset="-128"/>
              <a:ea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rPr>
              <a:t>３．今後も継続して実施する必要性</a:t>
            </a:r>
            <a:endParaRPr lang="en-US" altLang="ja-JP" sz="2800" dirty="0">
              <a:latin typeface="メイリオ" panose="020B0604030504040204" pitchFamily="50" charset="-128"/>
              <a:ea typeface="メイリオ" panose="020B0604030504040204" pitchFamily="50" charset="-128"/>
            </a:endParaRPr>
          </a:p>
          <a:p>
            <a:pPr algn="l"/>
            <a:r>
              <a:rPr lang="ja-JP" altLang="en-US" sz="2800" dirty="0">
                <a:latin typeface="メイリオ" panose="020B0604030504040204" pitchFamily="50" charset="-128"/>
                <a:ea typeface="メイリオ" panose="020B0604030504040204" pitchFamily="50" charset="-128"/>
              </a:rPr>
              <a:t>４．今後の取組と期待される効果</a:t>
            </a:r>
          </a:p>
        </p:txBody>
      </p:sp>
      <p:sp>
        <p:nvSpPr>
          <p:cNvPr id="2" name="タイトル 1"/>
          <p:cNvSpPr>
            <a:spLocks noGrp="1"/>
          </p:cNvSpPr>
          <p:nvPr>
            <p:ph type="ctrTitle"/>
          </p:nvPr>
        </p:nvSpPr>
        <p:spPr>
          <a:xfrm>
            <a:off x="1524000" y="475926"/>
            <a:ext cx="9144000" cy="1271588"/>
          </a:xfrm>
        </p:spPr>
        <p:txBody>
          <a:bodyPr anchor="ctr"/>
          <a:lstStyle/>
          <a:p>
            <a:r>
              <a:rPr kumimoji="1" lang="ja-JP" altLang="en-US" dirty="0">
                <a:ln w="0"/>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○○研究会</a:t>
            </a:r>
          </a:p>
        </p:txBody>
      </p:sp>
    </p:spTree>
    <p:extLst>
      <p:ext uri="{BB962C8B-B14F-4D97-AF65-F5344CB8AC3E}">
        <p14:creationId xmlns:p14="http://schemas.microsoft.com/office/powerpoint/2010/main" val="348535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5475" y="940265"/>
            <a:ext cx="10145622" cy="461665"/>
          </a:xfrm>
          <a:prstGeom prst="rect">
            <a:avLst/>
          </a:prstGeom>
          <a:noFill/>
        </p:spPr>
        <p:txBody>
          <a:bodyPr wrap="square" rtlCol="0">
            <a:spAutoFit/>
          </a:bodyPr>
          <a:lstStyle/>
          <a:p>
            <a:r>
              <a:rPr kumimoji="1" lang="en-US" altLang="ja-JP" sz="2400" dirty="0"/>
              <a:t>※</a:t>
            </a:r>
            <a:r>
              <a:rPr kumimoji="1" lang="ja-JP" altLang="en-US" sz="2400" dirty="0"/>
              <a:t>研究会の目的や主な取組</a:t>
            </a:r>
            <a:r>
              <a:rPr kumimoji="1" lang="ja-JP" altLang="en-US" sz="2400" dirty="0">
                <a:latin typeface="+mn-ea"/>
              </a:rPr>
              <a:t>内容</a:t>
            </a:r>
            <a:r>
              <a:rPr kumimoji="1" lang="ja-JP" altLang="en-US" sz="2400" dirty="0"/>
              <a:t>等を分かりやすく記載してください</a:t>
            </a:r>
            <a:endParaRPr kumimoji="1" lang="en-US" altLang="ja-JP" sz="2400" dirty="0"/>
          </a:p>
        </p:txBody>
      </p:sp>
      <p:sp>
        <p:nvSpPr>
          <p:cNvPr id="7" name="コンテンツ プレースホルダー 6"/>
          <p:cNvSpPr>
            <a:spLocks noGrp="1"/>
          </p:cNvSpPr>
          <p:nvPr>
            <p:ph idx="1"/>
          </p:nvPr>
        </p:nvSpPr>
        <p:spPr>
          <a:xfrm>
            <a:off x="452438" y="1670731"/>
            <a:ext cx="10515600" cy="4351338"/>
          </a:xfrm>
        </p:spPr>
        <p:txBody>
          <a:bodyPr/>
          <a:lstStyle/>
          <a:p>
            <a:endParaRPr kumimoji="1" lang="ja-JP" altLang="en-US" dirty="0"/>
          </a:p>
        </p:txBody>
      </p:sp>
      <p:sp>
        <p:nvSpPr>
          <p:cNvPr id="12" name="角丸四角形 11"/>
          <p:cNvSpPr/>
          <p:nvPr/>
        </p:nvSpPr>
        <p:spPr>
          <a:xfrm>
            <a:off x="0" y="16509"/>
            <a:ext cx="12192000" cy="654955"/>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タイトル 1">
            <a:extLst>
              <a:ext uri="{FF2B5EF4-FFF2-40B4-BE49-F238E27FC236}">
                <a16:creationId xmlns:a16="http://schemas.microsoft.com/office/drawing/2014/main" id="{E0A397FC-6F9A-4DAF-ACAA-6E534619832C}"/>
              </a:ext>
            </a:extLst>
          </p:cNvPr>
          <p:cNvSpPr>
            <a:spLocks noGrp="1"/>
          </p:cNvSpPr>
          <p:nvPr>
            <p:ph type="title"/>
          </p:nvPr>
        </p:nvSpPr>
        <p:spPr>
          <a:xfrm>
            <a:off x="737751" y="-35675"/>
            <a:ext cx="10515600" cy="928098"/>
          </a:xfrm>
        </p:spPr>
        <p:txBody>
          <a:bodyPr>
            <a:normAutofit/>
          </a:bodyPr>
          <a:lstStyle/>
          <a:p>
            <a:pPr algn="ctr"/>
            <a:r>
              <a:rPr lang="ja-JP" altLang="en-US" sz="3600" dirty="0">
                <a:latin typeface="メイリオ" panose="020B0604030504040204" pitchFamily="50" charset="-128"/>
                <a:ea typeface="メイリオ" panose="020B0604030504040204" pitchFamily="50" charset="-128"/>
              </a:rPr>
              <a:t>１．これまでの取組</a:t>
            </a:r>
            <a:r>
              <a:rPr kumimoji="1" lang="ja-JP" altLang="en-US" sz="3600" dirty="0">
                <a:latin typeface="メイリオ" panose="020B0604030504040204" pitchFamily="50" charset="-128"/>
                <a:ea typeface="メイリオ" panose="020B0604030504040204" pitchFamily="50" charset="-128"/>
              </a:rPr>
              <a:t>内容</a:t>
            </a:r>
          </a:p>
        </p:txBody>
      </p:sp>
    </p:spTree>
    <p:extLst>
      <p:ext uri="{BB962C8B-B14F-4D97-AF65-F5344CB8AC3E}">
        <p14:creationId xmlns:p14="http://schemas.microsoft.com/office/powerpoint/2010/main" val="311428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52412" y="940265"/>
            <a:ext cx="11134726" cy="830997"/>
          </a:xfrm>
          <a:prstGeom prst="rect">
            <a:avLst/>
          </a:prstGeom>
          <a:noFill/>
        </p:spPr>
        <p:txBody>
          <a:bodyPr wrap="square" rtlCol="0">
            <a:spAutoFit/>
          </a:bodyPr>
          <a:lstStyle/>
          <a:p>
            <a:r>
              <a:rPr kumimoji="1" lang="en-US" altLang="ja-JP" sz="2400" dirty="0"/>
              <a:t>※</a:t>
            </a:r>
            <a:r>
              <a:rPr kumimoji="1" lang="ja-JP" altLang="en-US" sz="2400" dirty="0"/>
              <a:t>これまでの活動で、どのような成果があったかを育成人数等の数値を用いてできるだけ具体的に記載してください</a:t>
            </a:r>
            <a:endParaRPr kumimoji="1" lang="en-US" altLang="ja-JP" sz="2400" dirty="0"/>
          </a:p>
        </p:txBody>
      </p:sp>
      <p:sp>
        <p:nvSpPr>
          <p:cNvPr id="7" name="コンテンツ プレースホルダー 6"/>
          <p:cNvSpPr>
            <a:spLocks noGrp="1"/>
          </p:cNvSpPr>
          <p:nvPr>
            <p:ph idx="1"/>
          </p:nvPr>
        </p:nvSpPr>
        <p:spPr>
          <a:xfrm>
            <a:off x="452438" y="2285999"/>
            <a:ext cx="10515600" cy="3736069"/>
          </a:xfrm>
        </p:spPr>
        <p:txBody>
          <a:bodyPr/>
          <a:lstStyle/>
          <a:p>
            <a:endParaRPr kumimoji="1" lang="ja-JP" altLang="en-US" dirty="0"/>
          </a:p>
        </p:txBody>
      </p:sp>
      <p:sp>
        <p:nvSpPr>
          <p:cNvPr id="12" name="角丸四角形 11"/>
          <p:cNvSpPr/>
          <p:nvPr/>
        </p:nvSpPr>
        <p:spPr>
          <a:xfrm>
            <a:off x="0" y="16509"/>
            <a:ext cx="12192000" cy="654955"/>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タイトル 1">
            <a:extLst>
              <a:ext uri="{FF2B5EF4-FFF2-40B4-BE49-F238E27FC236}">
                <a16:creationId xmlns:a16="http://schemas.microsoft.com/office/drawing/2014/main" id="{E0A397FC-6F9A-4DAF-ACAA-6E534619832C}"/>
              </a:ext>
            </a:extLst>
          </p:cNvPr>
          <p:cNvSpPr>
            <a:spLocks noGrp="1"/>
          </p:cNvSpPr>
          <p:nvPr>
            <p:ph type="title"/>
          </p:nvPr>
        </p:nvSpPr>
        <p:spPr>
          <a:xfrm>
            <a:off x="737751" y="-35675"/>
            <a:ext cx="10515600" cy="928098"/>
          </a:xfrm>
        </p:spPr>
        <p:txBody>
          <a:bodyPr>
            <a:normAutofit/>
          </a:bodyPr>
          <a:lstStyle/>
          <a:p>
            <a:pPr algn="ctr"/>
            <a:r>
              <a:rPr lang="ja-JP" altLang="en-US" sz="3600" dirty="0">
                <a:latin typeface="メイリオ" panose="020B0604030504040204" pitchFamily="50" charset="-128"/>
                <a:ea typeface="メイリオ" panose="020B0604030504040204" pitchFamily="50" charset="-128"/>
              </a:rPr>
              <a:t>２．具体的な成果</a:t>
            </a:r>
            <a:endParaRPr kumimoji="1" lang="ja-JP" altLang="en-US"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38891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452438" y="1670731"/>
            <a:ext cx="10515600" cy="4351338"/>
          </a:xfrm>
        </p:spPr>
        <p:txBody>
          <a:bodyPr/>
          <a:lstStyle/>
          <a:p>
            <a:endParaRPr kumimoji="1" lang="ja-JP" altLang="en-US" dirty="0"/>
          </a:p>
        </p:txBody>
      </p:sp>
      <p:sp>
        <p:nvSpPr>
          <p:cNvPr id="12" name="角丸四角形 11"/>
          <p:cNvSpPr/>
          <p:nvPr/>
        </p:nvSpPr>
        <p:spPr>
          <a:xfrm>
            <a:off x="0" y="16509"/>
            <a:ext cx="12192000" cy="654955"/>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タイトル 1">
            <a:extLst>
              <a:ext uri="{FF2B5EF4-FFF2-40B4-BE49-F238E27FC236}">
                <a16:creationId xmlns:a16="http://schemas.microsoft.com/office/drawing/2014/main" id="{E0A397FC-6F9A-4DAF-ACAA-6E534619832C}"/>
              </a:ext>
            </a:extLst>
          </p:cNvPr>
          <p:cNvSpPr>
            <a:spLocks noGrp="1"/>
          </p:cNvSpPr>
          <p:nvPr>
            <p:ph type="title"/>
          </p:nvPr>
        </p:nvSpPr>
        <p:spPr>
          <a:xfrm>
            <a:off x="737751" y="-35675"/>
            <a:ext cx="10515600" cy="928098"/>
          </a:xfrm>
        </p:spPr>
        <p:txBody>
          <a:bodyPr>
            <a:normAutofit/>
          </a:bodyPr>
          <a:lstStyle/>
          <a:p>
            <a:pPr algn="ctr"/>
            <a:r>
              <a:rPr lang="ja-JP" altLang="en-US" sz="3600" dirty="0">
                <a:latin typeface="メイリオ" panose="020B0604030504040204" pitchFamily="50" charset="-128"/>
                <a:ea typeface="メイリオ" panose="020B0604030504040204" pitchFamily="50" charset="-128"/>
              </a:rPr>
              <a:t>３．今後も継続して実施する必要性</a:t>
            </a:r>
            <a:endParaRPr kumimoji="1" lang="ja-JP" altLang="en-US" sz="3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265475" y="940265"/>
            <a:ext cx="10145622" cy="461665"/>
          </a:xfrm>
          <a:prstGeom prst="rect">
            <a:avLst/>
          </a:prstGeom>
          <a:noFill/>
        </p:spPr>
        <p:txBody>
          <a:bodyPr wrap="square" rtlCol="0">
            <a:spAutoFit/>
          </a:bodyPr>
          <a:lstStyle/>
          <a:p>
            <a:r>
              <a:rPr kumimoji="1" lang="en-US" altLang="ja-JP" sz="2400" dirty="0"/>
              <a:t>※</a:t>
            </a:r>
            <a:r>
              <a:rPr kumimoji="1" lang="ja-JP" altLang="en-US" sz="2400" dirty="0"/>
              <a:t>今年度も継続して実施する必要性を分かりやすく記載してください</a:t>
            </a:r>
            <a:endParaRPr kumimoji="1" lang="en-US" altLang="ja-JP" sz="2400" dirty="0"/>
          </a:p>
        </p:txBody>
      </p:sp>
    </p:spTree>
    <p:extLst>
      <p:ext uri="{BB962C8B-B14F-4D97-AF65-F5344CB8AC3E}">
        <p14:creationId xmlns:p14="http://schemas.microsoft.com/office/powerpoint/2010/main" val="695798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6"/>
          <p:cNvSpPr>
            <a:spLocks noGrp="1"/>
          </p:cNvSpPr>
          <p:nvPr>
            <p:ph idx="1"/>
          </p:nvPr>
        </p:nvSpPr>
        <p:spPr>
          <a:xfrm>
            <a:off x="452438" y="2066408"/>
            <a:ext cx="10515600" cy="4351338"/>
          </a:xfrm>
        </p:spPr>
        <p:txBody>
          <a:bodyPr/>
          <a:lstStyle/>
          <a:p>
            <a:endParaRPr kumimoji="1" lang="ja-JP" altLang="en-US" dirty="0"/>
          </a:p>
        </p:txBody>
      </p:sp>
      <p:sp>
        <p:nvSpPr>
          <p:cNvPr id="12" name="角丸四角形 11"/>
          <p:cNvSpPr/>
          <p:nvPr/>
        </p:nvSpPr>
        <p:spPr>
          <a:xfrm>
            <a:off x="0" y="16509"/>
            <a:ext cx="12192000" cy="654955"/>
          </a:xfrm>
          <a:prstGeom prst="round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タイトル 1">
            <a:extLst>
              <a:ext uri="{FF2B5EF4-FFF2-40B4-BE49-F238E27FC236}">
                <a16:creationId xmlns:a16="http://schemas.microsoft.com/office/drawing/2014/main" id="{E0A397FC-6F9A-4DAF-ACAA-6E534619832C}"/>
              </a:ext>
            </a:extLst>
          </p:cNvPr>
          <p:cNvSpPr>
            <a:spLocks noGrp="1"/>
          </p:cNvSpPr>
          <p:nvPr>
            <p:ph type="title"/>
          </p:nvPr>
        </p:nvSpPr>
        <p:spPr>
          <a:xfrm>
            <a:off x="737751" y="-35675"/>
            <a:ext cx="10515600" cy="928098"/>
          </a:xfrm>
        </p:spPr>
        <p:txBody>
          <a:bodyPr>
            <a:normAutofit/>
          </a:bodyPr>
          <a:lstStyle/>
          <a:p>
            <a:pPr algn="ctr"/>
            <a:r>
              <a:rPr lang="ja-JP" altLang="en-US" sz="3600" dirty="0">
                <a:latin typeface="メイリオ" panose="020B0604030504040204" pitchFamily="50" charset="-128"/>
                <a:ea typeface="メイリオ" panose="020B0604030504040204" pitchFamily="50" charset="-128"/>
              </a:rPr>
              <a:t>４．今後の取組と期待される効果</a:t>
            </a:r>
            <a:endParaRPr kumimoji="1" lang="ja-JP" altLang="en-US" sz="3600" dirty="0">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452438" y="866079"/>
            <a:ext cx="10689500" cy="1200329"/>
          </a:xfrm>
          <a:prstGeom prst="rect">
            <a:avLst/>
          </a:prstGeom>
          <a:noFill/>
        </p:spPr>
        <p:txBody>
          <a:bodyPr wrap="square" rtlCol="0">
            <a:spAutoFit/>
          </a:bodyPr>
          <a:lstStyle/>
          <a:p>
            <a:r>
              <a:rPr kumimoji="1" lang="en-US" altLang="ja-JP" sz="2400" dirty="0"/>
              <a:t>※</a:t>
            </a:r>
            <a:r>
              <a:rPr kumimoji="1" lang="ja-JP" altLang="en-US" sz="2400" dirty="0"/>
              <a:t>今後の事業の取組内容、どのように研究会活動を継続・発展させていくのか、継続して取組んでいくことでどのような効果が期待されるか等を記載してください。</a:t>
            </a:r>
            <a:endParaRPr kumimoji="1" lang="en-US" altLang="ja-JP" sz="2400" dirty="0"/>
          </a:p>
        </p:txBody>
      </p:sp>
    </p:spTree>
    <p:extLst>
      <p:ext uri="{BB962C8B-B14F-4D97-AF65-F5344CB8AC3E}">
        <p14:creationId xmlns:p14="http://schemas.microsoft.com/office/powerpoint/2010/main" val="2374595182"/>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584</TotalTime>
  <Words>171</Words>
  <Application>Microsoft Office PowerPoint</Application>
  <PresentationFormat>ワイド画面</PresentationFormat>
  <Paragraphs>14</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BIZ UDPゴシック</vt:lpstr>
      <vt:lpstr>HG丸ｺﾞｼｯｸM-PRO</vt:lpstr>
      <vt:lpstr>メイリオ</vt:lpstr>
      <vt:lpstr>游ゴシック</vt:lpstr>
      <vt:lpstr>Arial</vt:lpstr>
      <vt:lpstr>Calibri</vt:lpstr>
      <vt:lpstr>Calibri Light</vt:lpstr>
      <vt:lpstr>Office Theme</vt:lpstr>
      <vt:lpstr>○○研究会</vt:lpstr>
      <vt:lpstr>１．これまでの取組内容</vt:lpstr>
      <vt:lpstr>２．具体的な成果</vt:lpstr>
      <vt:lpstr>３．今後も継続して実施する必要性</vt:lpstr>
      <vt:lpstr>４．今後の取組と期待される効果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これまでの取組内容</dc:title>
  <dc:creator>阿部　葉月</dc:creator>
  <cp:lastModifiedBy>地域医療推進室 深澤</cp:lastModifiedBy>
  <cp:revision>25</cp:revision>
  <cp:lastPrinted>2024-03-15T02:43:01Z</cp:lastPrinted>
  <dcterms:modified xsi:type="dcterms:W3CDTF">2025-03-21T08:34:29Z</dcterms:modified>
</cp:coreProperties>
</file>