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6" r:id="rId4"/>
  </p:sldMasterIdLst>
  <p:notesMasterIdLst>
    <p:notesMasterId r:id="rId22"/>
  </p:notesMasterIdLst>
  <p:handoutMasterIdLst>
    <p:handoutMasterId r:id="rId23"/>
  </p:handoutMasterIdLst>
  <p:sldIdLst>
    <p:sldId id="2147482826" r:id="rId5"/>
    <p:sldId id="2147482837" r:id="rId6"/>
    <p:sldId id="2147482834" r:id="rId7"/>
    <p:sldId id="2147482838" r:id="rId8"/>
    <p:sldId id="2147482871" r:id="rId9"/>
    <p:sldId id="2147482864" r:id="rId10"/>
    <p:sldId id="2147482833" r:id="rId11"/>
    <p:sldId id="2147482862" r:id="rId12"/>
    <p:sldId id="2147482863" r:id="rId13"/>
    <p:sldId id="2147482868" r:id="rId14"/>
    <p:sldId id="2147482869" r:id="rId15"/>
    <p:sldId id="2147482870" r:id="rId16"/>
    <p:sldId id="2147482840" r:id="rId17"/>
    <p:sldId id="2147482858" r:id="rId18"/>
    <p:sldId id="2147482859" r:id="rId19"/>
    <p:sldId id="2147482860" r:id="rId20"/>
    <p:sldId id="2147482861" r:id="rId21"/>
  </p:sldIdLst>
  <p:sldSz cx="12192000" cy="6858000"/>
  <p:notesSz cx="6807200" cy="9939338"/>
  <p:custDataLst>
    <p:tags r:id="rId2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広域被災者データベース・システムに係る仕様書【第1.0版】【別紙4】業務フロー" id="{A6EDF15B-3D07-4BD4-8D08-BADD8639CF89}">
          <p14:sldIdLst>
            <p14:sldId id="2147482826"/>
          </p14:sldIdLst>
        </p14:section>
        <p14:section name="i.作成ルール" id="{B73C1DC1-B36C-471B-9F8A-1AD21A621641}">
          <p14:sldIdLst>
            <p14:sldId id="2147482837"/>
            <p14:sldId id="2147482834"/>
          </p14:sldIdLst>
        </p14:section>
        <p14:section name="ii.システムの起動" id="{8D168212-FEF3-4183-9058-54AA3CD102EB}">
          <p14:sldIdLst>
            <p14:sldId id="2147482838"/>
            <p14:sldId id="2147482871"/>
            <p14:sldId id="2147482864"/>
            <p14:sldId id="2147482833"/>
            <p14:sldId id="2147482862"/>
            <p14:sldId id="2147482863"/>
          </p14:sldIdLst>
        </p14:section>
        <p14:section name="iii.システムの運用" id="{C5F08491-E9A0-44F9-92B9-E9C09F9D6C4F}">
          <p14:sldIdLst>
            <p14:sldId id="2147482868"/>
            <p14:sldId id="2147482869"/>
            <p14:sldId id="2147482870"/>
          </p14:sldIdLst>
        </p14:section>
        <p14:section name="iv.システムの停止" id="{567E6DD1-A974-401E-B58F-60A996629BA5}">
          <p14:sldIdLst>
            <p14:sldId id="2147482840"/>
            <p14:sldId id="2147482858"/>
            <p14:sldId id="2147482859"/>
            <p14:sldId id="2147482860"/>
            <p14:sldId id="2147482861"/>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3BB9C19-839F-0EF9-90DF-B9285F3BBB96}" name="HW54761" initials="H" userId="HW54761" providerId="None"/>
  <p188:author id="{0DBAC139-EC2B-DA82-D5E6-8A0A079848D2}" name="Takano, Mutsumi" initials="MT" userId="S::mutsumi.takano@tohmatsu.co.jp::b0405e30-b388-4231-8d09-85e257dc932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88BB"/>
    <a:srgbClr val="33CCFF"/>
    <a:srgbClr val="A9CF52"/>
    <a:srgbClr val="4496C8"/>
    <a:srgbClr val="3399FF"/>
    <a:srgbClr val="0066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8A2464-39E0-4B3B-AA08-C8E5F7D661FD}" v="3" dt="2025-04-03T00:17:25.47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0" d="100"/>
          <a:sy n="100" d="100"/>
        </p:scale>
        <p:origin x="1282" y="4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rota, Taira" userId="4bd1c0c8-08c3-4e5f-9c91-1bceb34f4e13" providerId="ADAL" clId="{098A2464-39E0-4B3B-AA08-C8E5F7D661FD}"/>
    <pc:docChg chg="modSld">
      <pc:chgData name="Hirota, Taira" userId="4bd1c0c8-08c3-4e5f-9c91-1bceb34f4e13" providerId="ADAL" clId="{098A2464-39E0-4B3B-AA08-C8E5F7D661FD}" dt="2025-04-03T00:19:39.290" v="901" actId="1076"/>
      <pc:docMkLst>
        <pc:docMk/>
      </pc:docMkLst>
      <pc:sldChg chg="addSp modSp mod">
        <pc:chgData name="Hirota, Taira" userId="4bd1c0c8-08c3-4e5f-9c91-1bceb34f4e13" providerId="ADAL" clId="{098A2464-39E0-4B3B-AA08-C8E5F7D661FD}" dt="2025-04-03T00:16:20.458" v="116" actId="1076"/>
        <pc:sldMkLst>
          <pc:docMk/>
          <pc:sldMk cId="2387561412" sldId="2147482826"/>
        </pc:sldMkLst>
        <pc:spChg chg="add mod">
          <ac:chgData name="Hirota, Taira" userId="4bd1c0c8-08c3-4e5f-9c91-1bceb34f4e13" providerId="ADAL" clId="{098A2464-39E0-4B3B-AA08-C8E5F7D661FD}" dt="2025-04-03T00:16:20.458" v="116" actId="1076"/>
          <ac:spMkLst>
            <pc:docMk/>
            <pc:sldMk cId="2387561412" sldId="2147482826"/>
            <ac:spMk id="5" creationId="{5758C187-3258-6F89-89D5-E74B4BAAD0EE}"/>
          </ac:spMkLst>
        </pc:spChg>
      </pc:sldChg>
      <pc:sldChg chg="addSp modSp mod">
        <pc:chgData name="Hirota, Taira" userId="4bd1c0c8-08c3-4e5f-9c91-1bceb34f4e13" providerId="ADAL" clId="{098A2464-39E0-4B3B-AA08-C8E5F7D661FD}" dt="2025-04-03T00:19:39.290" v="901" actId="1076"/>
        <pc:sldMkLst>
          <pc:docMk/>
          <pc:sldMk cId="1605507" sldId="2147482833"/>
        </pc:sldMkLst>
        <pc:spChg chg="add mod">
          <ac:chgData name="Hirota, Taira" userId="4bd1c0c8-08c3-4e5f-9c91-1bceb34f4e13" providerId="ADAL" clId="{098A2464-39E0-4B3B-AA08-C8E5F7D661FD}" dt="2025-04-03T00:19:39.290" v="901" actId="1076"/>
          <ac:spMkLst>
            <pc:docMk/>
            <pc:sldMk cId="1605507" sldId="2147482833"/>
            <ac:spMk id="4" creationId="{165B2006-3E75-66D3-853B-95048BB4CF87}"/>
          </ac:spMkLst>
        </pc:spChg>
      </pc:sldChg>
      <pc:sldChg chg="addSp modSp mod">
        <pc:chgData name="Hirota, Taira" userId="4bd1c0c8-08c3-4e5f-9c91-1bceb34f4e13" providerId="ADAL" clId="{098A2464-39E0-4B3B-AA08-C8E5F7D661FD}" dt="2025-04-03T00:16:37.733" v="140" actId="6549"/>
        <pc:sldMkLst>
          <pc:docMk/>
          <pc:sldMk cId="765903157" sldId="2147482834"/>
        </pc:sldMkLst>
        <pc:spChg chg="add mod">
          <ac:chgData name="Hirota, Taira" userId="4bd1c0c8-08c3-4e5f-9c91-1bceb34f4e13" providerId="ADAL" clId="{098A2464-39E0-4B3B-AA08-C8E5F7D661FD}" dt="2025-04-03T00:16:37.733" v="140" actId="6549"/>
          <ac:spMkLst>
            <pc:docMk/>
            <pc:sldMk cId="765903157" sldId="2147482834"/>
            <ac:spMk id="6" creationId="{CA0A5CF7-1DBC-ACE1-232B-471C052F0FCF}"/>
          </ac:spMkLst>
        </pc:spChg>
      </pc:sldChg>
      <pc:sldChg chg="addSp modSp mod">
        <pc:chgData name="Hirota, Taira" userId="4bd1c0c8-08c3-4e5f-9c91-1bceb34f4e13" providerId="ADAL" clId="{098A2464-39E0-4B3B-AA08-C8E5F7D661FD}" dt="2025-04-03T00:17:18.132" v="232" actId="20577"/>
        <pc:sldMkLst>
          <pc:docMk/>
          <pc:sldMk cId="4041685583" sldId="2147482862"/>
        </pc:sldMkLst>
        <pc:spChg chg="add mod">
          <ac:chgData name="Hirota, Taira" userId="4bd1c0c8-08c3-4e5f-9c91-1bceb34f4e13" providerId="ADAL" clId="{098A2464-39E0-4B3B-AA08-C8E5F7D661FD}" dt="2025-04-03T00:17:18.132" v="232" actId="20577"/>
          <ac:spMkLst>
            <pc:docMk/>
            <pc:sldMk cId="4041685583" sldId="2147482862"/>
            <ac:spMk id="6" creationId="{2ED97C89-50FC-4516-40E4-E5292AE915B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EC863EAD-B624-7E08-988E-98BBB2C46422}"/>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4AB28AA5-D78E-7142-D0C6-1F20A2CB5109}"/>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68989F87-6F2E-458F-A58C-5DB95AE135B9}" type="datetimeFigureOut">
              <a:rPr kumimoji="1" lang="ja-JP" altLang="en-US" smtClean="0"/>
              <a:t>2025/5/12</a:t>
            </a:fld>
            <a:endParaRPr kumimoji="1" lang="ja-JP" altLang="en-US"/>
          </a:p>
        </p:txBody>
      </p:sp>
      <p:sp>
        <p:nvSpPr>
          <p:cNvPr id="4" name="フッター プレースホルダー 3">
            <a:extLst>
              <a:ext uri="{FF2B5EF4-FFF2-40B4-BE49-F238E27FC236}">
                <a16:creationId xmlns:a16="http://schemas.microsoft.com/office/drawing/2014/main" id="{45EB88EE-CE7F-B4C3-4210-9A5D375071DF}"/>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3ABFBF5D-26B1-096B-C39B-6837D0428481}"/>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6B55EDE0-8842-4F8F-BC1A-C93B5F3FB6DF}" type="slidenum">
              <a:rPr kumimoji="1" lang="ja-JP" altLang="en-US" smtClean="0"/>
              <a:t>‹#›</a:t>
            </a:fld>
            <a:endParaRPr kumimoji="1" lang="ja-JP" altLang="en-US"/>
          </a:p>
        </p:txBody>
      </p:sp>
    </p:spTree>
    <p:extLst>
      <p:ext uri="{BB962C8B-B14F-4D97-AF65-F5344CB8AC3E}">
        <p14:creationId xmlns:p14="http://schemas.microsoft.com/office/powerpoint/2010/main" val="27255483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67D10AE-8DA4-4CE7-B13D-F2A13FFE5A9C}" type="datetimeFigureOut">
              <a:rPr kumimoji="1" lang="ja-JP" altLang="en-US" smtClean="0"/>
              <a:t>2025/5/12</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6D0135CE-A69D-40BC-9A2B-9F0C458A05AD}" type="slidenum">
              <a:rPr kumimoji="1" lang="ja-JP" altLang="en-US" smtClean="0"/>
              <a:t>‹#›</a:t>
            </a:fld>
            <a:endParaRPr kumimoji="1" lang="ja-JP" altLang="en-US"/>
          </a:p>
        </p:txBody>
      </p:sp>
    </p:spTree>
    <p:extLst>
      <p:ext uri="{BB962C8B-B14F-4D97-AF65-F5344CB8AC3E}">
        <p14:creationId xmlns:p14="http://schemas.microsoft.com/office/powerpoint/2010/main" val="32347254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D0135CE-A69D-40BC-9A2B-9F0C458A05AD}" type="slidenum">
              <a:rPr kumimoji="1" lang="ja-JP" altLang="en-US" smtClean="0"/>
              <a:t>15</a:t>
            </a:fld>
            <a:endParaRPr kumimoji="1" lang="ja-JP" altLang="en-US"/>
          </a:p>
        </p:txBody>
      </p:sp>
    </p:spTree>
    <p:extLst>
      <p:ext uri="{BB962C8B-B14F-4D97-AF65-F5344CB8AC3E}">
        <p14:creationId xmlns:p14="http://schemas.microsoft.com/office/powerpoint/2010/main" val="16641104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609600" y="2218315"/>
            <a:ext cx="10972800" cy="4294627"/>
          </a:xfrm>
        </p:spPr>
        <p:txBody>
          <a:bodyPr>
            <a:normAutofit/>
          </a:bodyPr>
          <a:lstStyle>
            <a:lvl1pPr>
              <a:defRPr sz="1600"/>
            </a:lvl1pPr>
            <a:lvl2pPr>
              <a:defRPr sz="1600"/>
            </a:lvl2pPr>
            <a:lvl3pPr>
              <a:defRPr sz="1600"/>
            </a:lvl3pPr>
            <a:lvl4pPr>
              <a:defRPr sz="1600"/>
            </a:lvl4pPr>
            <a:lvl5pPr>
              <a:defRPr sz="1600"/>
            </a:lvl5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pic>
        <p:nvPicPr>
          <p:cNvPr id="7" name="図 6">
            <a:extLst>
              <a:ext uri="{FF2B5EF4-FFF2-40B4-BE49-F238E27FC236}">
                <a16:creationId xmlns:a16="http://schemas.microsoft.com/office/drawing/2014/main" id="{4E7985B9-0E81-40C1-80FA-2876ABCB692F}"/>
              </a:ext>
            </a:extLst>
          </p:cNvPr>
          <p:cNvPicPr>
            <a:picLocks noChangeAspect="1"/>
          </p:cNvPicPr>
          <p:nvPr userDrawn="1"/>
        </p:nvPicPr>
        <p:blipFill>
          <a:blip r:embed="rId2"/>
          <a:stretch>
            <a:fillRect/>
          </a:stretch>
        </p:blipFill>
        <p:spPr>
          <a:xfrm>
            <a:off x="19141" y="677135"/>
            <a:ext cx="12192000" cy="54696"/>
          </a:xfrm>
          <a:prstGeom prst="rect">
            <a:avLst/>
          </a:prstGeom>
        </p:spPr>
      </p:pic>
      <p:sp>
        <p:nvSpPr>
          <p:cNvPr id="9" name="テキスト ボックス 8">
            <a:extLst>
              <a:ext uri="{FF2B5EF4-FFF2-40B4-BE49-F238E27FC236}">
                <a16:creationId xmlns:a16="http://schemas.microsoft.com/office/drawing/2014/main" id="{8C3640DC-31E2-D96E-E646-92A39B8F810E}"/>
              </a:ext>
            </a:extLst>
          </p:cNvPr>
          <p:cNvSpPr txBox="1"/>
          <p:nvPr userDrawn="1"/>
        </p:nvSpPr>
        <p:spPr>
          <a:xfrm>
            <a:off x="11286573" y="6442725"/>
            <a:ext cx="798135" cy="369332"/>
          </a:xfrm>
          <a:prstGeom prst="rect">
            <a:avLst/>
          </a:prstGeom>
          <a:noFill/>
        </p:spPr>
        <p:txBody>
          <a:bodyPr wrap="square" rtlCol="0">
            <a:spAutoFit/>
          </a:bodyPr>
          <a:lstStyle/>
          <a:p>
            <a:pPr algn="ctr"/>
            <a:r>
              <a:rPr kumimoji="1" lang="en-US" altLang="ja-JP"/>
              <a:t>-</a:t>
            </a:r>
            <a:fld id="{11FBFDA9-4C0E-420A-9731-81BE2341B3D2}" type="slidenum">
              <a:rPr kumimoji="1" lang="ja-JP" altLang="en-US" smtClean="0"/>
              <a:pPr algn="ctr"/>
              <a:t>‹#›</a:t>
            </a:fld>
            <a:r>
              <a:rPr kumimoji="1" lang="en-US" altLang="ja-JP"/>
              <a:t>-</a:t>
            </a:r>
            <a:endParaRPr kumimoji="1" lang="ja-JP" altLang="en-US"/>
          </a:p>
        </p:txBody>
      </p:sp>
      <p:sp>
        <p:nvSpPr>
          <p:cNvPr id="15" name="タイトル 5">
            <a:extLst>
              <a:ext uri="{FF2B5EF4-FFF2-40B4-BE49-F238E27FC236}">
                <a16:creationId xmlns:a16="http://schemas.microsoft.com/office/drawing/2014/main" id="{F9AB5A8C-3634-38D9-A3A2-1A0E3CB586DE}"/>
              </a:ext>
            </a:extLst>
          </p:cNvPr>
          <p:cNvSpPr>
            <a:spLocks noGrp="1"/>
          </p:cNvSpPr>
          <p:nvPr>
            <p:ph type="title" hasCustomPrompt="1"/>
          </p:nvPr>
        </p:nvSpPr>
        <p:spPr bwMode="gray">
          <a:xfrm>
            <a:off x="480000" y="108000"/>
            <a:ext cx="11232000" cy="569135"/>
          </a:xfrm>
        </p:spPr>
        <p:txBody>
          <a:bodyPr vert="horz">
            <a:noAutofit/>
          </a:bodyPr>
          <a:lstStyle>
            <a:lvl1pPr algn="l">
              <a:defRPr sz="2400" b="1" baseline="0">
                <a:latin typeface="+mj-lt"/>
                <a:ea typeface="+mj-ea"/>
                <a:cs typeface="+mj-cs"/>
              </a:defRPr>
            </a:lvl1pPr>
          </a:lstStyle>
          <a:p>
            <a:r>
              <a:rPr lang="ja-JP" altLang="en-US"/>
              <a:t>タイトルを入力</a:t>
            </a:r>
            <a:endParaRPr kumimoji="1" lang="ja-JP" altLang="en-US"/>
          </a:p>
        </p:txBody>
      </p:sp>
      <p:sp>
        <p:nvSpPr>
          <p:cNvPr id="24" name="テキスト プレースホルダー 23">
            <a:extLst>
              <a:ext uri="{FF2B5EF4-FFF2-40B4-BE49-F238E27FC236}">
                <a16:creationId xmlns:a16="http://schemas.microsoft.com/office/drawing/2014/main" id="{1F1C6523-4D74-6445-00F4-9EF6CE30C9F9}"/>
              </a:ext>
            </a:extLst>
          </p:cNvPr>
          <p:cNvSpPr>
            <a:spLocks noGrp="1"/>
          </p:cNvSpPr>
          <p:nvPr>
            <p:ph type="body" sz="quarter" idx="10" hasCustomPrompt="1"/>
          </p:nvPr>
        </p:nvSpPr>
        <p:spPr>
          <a:xfrm>
            <a:off x="480000" y="784014"/>
            <a:ext cx="11232000" cy="569913"/>
          </a:xfrm>
        </p:spPr>
        <p:txBody>
          <a:bodyPr>
            <a:normAutofit/>
          </a:bodyPr>
          <a:lstStyle>
            <a:lvl1pPr marL="0" indent="0">
              <a:buNone/>
              <a:defRPr sz="2000"/>
            </a:lvl1pPr>
          </a:lstStyle>
          <a:p>
            <a:pPr lvl="0"/>
            <a:r>
              <a:rPr kumimoji="1" lang="ja-JP" altLang="en-US"/>
              <a:t>キーメッセージを入力</a:t>
            </a:r>
          </a:p>
        </p:txBody>
      </p:sp>
      <p:sp>
        <p:nvSpPr>
          <p:cNvPr id="25" name="テキスト プレースホルダー 23">
            <a:extLst>
              <a:ext uri="{FF2B5EF4-FFF2-40B4-BE49-F238E27FC236}">
                <a16:creationId xmlns:a16="http://schemas.microsoft.com/office/drawing/2014/main" id="{CCFCA77F-3D03-ACDA-3D49-323731407CF9}"/>
              </a:ext>
            </a:extLst>
          </p:cNvPr>
          <p:cNvSpPr>
            <a:spLocks noGrp="1"/>
          </p:cNvSpPr>
          <p:nvPr>
            <p:ph type="body" sz="quarter" idx="11" hasCustomPrompt="1"/>
          </p:nvPr>
        </p:nvSpPr>
        <p:spPr>
          <a:xfrm>
            <a:off x="480000" y="1687720"/>
            <a:ext cx="11232000" cy="369333"/>
          </a:xfrm>
        </p:spPr>
        <p:txBody>
          <a:bodyPr anchor="ctr">
            <a:noAutofit/>
          </a:bodyPr>
          <a:lstStyle>
            <a:lvl1pPr marL="0" indent="0">
              <a:buNone/>
              <a:defRPr sz="1800" b="1">
                <a:solidFill>
                  <a:srgbClr val="92D050"/>
                </a:solidFill>
              </a:defRPr>
            </a:lvl1pPr>
          </a:lstStyle>
          <a:p>
            <a:pPr lvl="0"/>
            <a:r>
              <a:rPr kumimoji="1" lang="ja-JP" altLang="en-US"/>
              <a:t>ボディタイトル</a:t>
            </a:r>
          </a:p>
        </p:txBody>
      </p:sp>
    </p:spTree>
    <p:extLst>
      <p:ext uri="{BB962C8B-B14F-4D97-AF65-F5344CB8AC3E}">
        <p14:creationId xmlns:p14="http://schemas.microsoft.com/office/powerpoint/2010/main" val="135773907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8" y="4800606"/>
            <a:ext cx="73152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2389718" y="612781"/>
            <a:ext cx="7315200" cy="4114800"/>
          </a:xfrm>
        </p:spPr>
        <p:txBody>
          <a:bodyPr/>
          <a:lstStyle>
            <a:lvl1pPr marL="0" indent="0">
              <a:buNone/>
              <a:defRPr sz="3200"/>
            </a:lvl1pPr>
            <a:lvl2pPr marL="455998" indent="0">
              <a:buNone/>
              <a:defRPr sz="2800"/>
            </a:lvl2pPr>
            <a:lvl3pPr marL="912000" indent="0">
              <a:buNone/>
              <a:defRPr sz="2400"/>
            </a:lvl3pPr>
            <a:lvl4pPr marL="1368001" indent="0">
              <a:buNone/>
              <a:defRPr sz="2000"/>
            </a:lvl4pPr>
            <a:lvl5pPr marL="1824000" indent="0">
              <a:buNone/>
              <a:defRPr sz="2000"/>
            </a:lvl5pPr>
            <a:lvl6pPr marL="2279998" indent="0">
              <a:buNone/>
              <a:defRPr sz="2000"/>
            </a:lvl6pPr>
            <a:lvl7pPr marL="2736002" indent="0">
              <a:buNone/>
              <a:defRPr sz="2000"/>
            </a:lvl7pPr>
            <a:lvl8pPr marL="3191999" indent="0">
              <a:buNone/>
              <a:defRPr sz="2000"/>
            </a:lvl8pPr>
            <a:lvl9pPr marL="3647997" indent="0">
              <a:buNone/>
              <a:defRPr sz="2000"/>
            </a:lvl9pPr>
          </a:lstStyle>
          <a:p>
            <a:endParaRPr kumimoji="1" lang="ja-JP" altLang="en-US"/>
          </a:p>
        </p:txBody>
      </p:sp>
      <p:sp>
        <p:nvSpPr>
          <p:cNvPr id="4" name="テキスト プレースホルダ 3"/>
          <p:cNvSpPr>
            <a:spLocks noGrp="1"/>
          </p:cNvSpPr>
          <p:nvPr>
            <p:ph type="body" sz="half" idx="2"/>
          </p:nvPr>
        </p:nvSpPr>
        <p:spPr>
          <a:xfrm>
            <a:off x="2389718" y="5367338"/>
            <a:ext cx="7315200" cy="804862"/>
          </a:xfrm>
        </p:spPr>
        <p:txBody>
          <a:bodyPr/>
          <a:lstStyle>
            <a:lvl1pPr marL="0" indent="0">
              <a:buNone/>
              <a:defRPr sz="1400"/>
            </a:lvl1pPr>
            <a:lvl2pPr marL="455998" indent="0">
              <a:buNone/>
              <a:defRPr sz="1200"/>
            </a:lvl2pPr>
            <a:lvl3pPr marL="912000" indent="0">
              <a:buNone/>
              <a:defRPr sz="1000"/>
            </a:lvl3pPr>
            <a:lvl4pPr marL="1368001" indent="0">
              <a:buNone/>
              <a:defRPr sz="900"/>
            </a:lvl4pPr>
            <a:lvl5pPr marL="1824000" indent="0">
              <a:buNone/>
              <a:defRPr sz="900"/>
            </a:lvl5pPr>
            <a:lvl6pPr marL="2279998" indent="0">
              <a:buNone/>
              <a:defRPr sz="900"/>
            </a:lvl6pPr>
            <a:lvl7pPr marL="2736002" indent="0">
              <a:buNone/>
              <a:defRPr sz="900"/>
            </a:lvl7pPr>
            <a:lvl8pPr marL="3191999" indent="0">
              <a:buNone/>
              <a:defRPr sz="900"/>
            </a:lvl8pPr>
            <a:lvl9pPr marL="3647997"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949032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1884146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55"/>
            <a:ext cx="27432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2" y="274655"/>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27504805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523"/>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5" y="3886204"/>
            <a:ext cx="8534400" cy="1752600"/>
          </a:xfrm>
        </p:spPr>
        <p:txBody>
          <a:bodyPr/>
          <a:lstStyle>
            <a:lvl1pPr marL="0" indent="0" algn="ctr">
              <a:buNone/>
              <a:defRPr>
                <a:solidFill>
                  <a:schemeClr val="tx1">
                    <a:tint val="75000"/>
                  </a:schemeClr>
                </a:solidFill>
              </a:defRPr>
            </a:lvl1pPr>
            <a:lvl2pPr marL="455998" indent="0" algn="ctr">
              <a:buNone/>
              <a:defRPr>
                <a:solidFill>
                  <a:schemeClr val="tx1">
                    <a:tint val="75000"/>
                  </a:schemeClr>
                </a:solidFill>
              </a:defRPr>
            </a:lvl2pPr>
            <a:lvl3pPr marL="912000" indent="0" algn="ctr">
              <a:buNone/>
              <a:defRPr>
                <a:solidFill>
                  <a:schemeClr val="tx1">
                    <a:tint val="75000"/>
                  </a:schemeClr>
                </a:solidFill>
              </a:defRPr>
            </a:lvl3pPr>
            <a:lvl4pPr marL="1368001" indent="0" algn="ctr">
              <a:buNone/>
              <a:defRPr>
                <a:solidFill>
                  <a:schemeClr val="tx1">
                    <a:tint val="75000"/>
                  </a:schemeClr>
                </a:solidFill>
              </a:defRPr>
            </a:lvl4pPr>
            <a:lvl5pPr marL="1824000" indent="0" algn="ctr">
              <a:buNone/>
              <a:defRPr>
                <a:solidFill>
                  <a:schemeClr val="tx1">
                    <a:tint val="75000"/>
                  </a:schemeClr>
                </a:solidFill>
              </a:defRPr>
            </a:lvl5pPr>
            <a:lvl6pPr marL="2279998" indent="0" algn="ctr">
              <a:buNone/>
              <a:defRPr>
                <a:solidFill>
                  <a:schemeClr val="tx1">
                    <a:tint val="75000"/>
                  </a:schemeClr>
                </a:solidFill>
              </a:defRPr>
            </a:lvl6pPr>
            <a:lvl7pPr marL="2736002" indent="0" algn="ctr">
              <a:buNone/>
              <a:defRPr>
                <a:solidFill>
                  <a:schemeClr val="tx1">
                    <a:tint val="75000"/>
                  </a:schemeClr>
                </a:solidFill>
              </a:defRPr>
            </a:lvl7pPr>
            <a:lvl8pPr marL="3191999" indent="0" algn="ctr">
              <a:buNone/>
              <a:defRPr>
                <a:solidFill>
                  <a:schemeClr val="tx1">
                    <a:tint val="75000"/>
                  </a:schemeClr>
                </a:solidFill>
              </a:defRPr>
            </a:lvl8pPr>
            <a:lvl9pPr marL="3647997"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lvl1pPr>
              <a:defRPr sz="1600"/>
            </a:lvl1pPr>
          </a:lstStyle>
          <a:p>
            <a:endParaRPr kumimoji="1" lang="ja-JP" altLang="en-US"/>
          </a:p>
        </p:txBody>
      </p:sp>
    </p:spTree>
    <p:extLst>
      <p:ext uri="{BB962C8B-B14F-4D97-AF65-F5344CB8AC3E}">
        <p14:creationId xmlns:p14="http://schemas.microsoft.com/office/powerpoint/2010/main" val="4155043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pic>
        <p:nvPicPr>
          <p:cNvPr id="7" name="図 6">
            <a:extLst>
              <a:ext uri="{FF2B5EF4-FFF2-40B4-BE49-F238E27FC236}">
                <a16:creationId xmlns:a16="http://schemas.microsoft.com/office/drawing/2014/main" id="{4E7985B9-0E81-40C1-80FA-2876ABCB692F}"/>
              </a:ext>
            </a:extLst>
          </p:cNvPr>
          <p:cNvPicPr>
            <a:picLocks noChangeAspect="1"/>
          </p:cNvPicPr>
          <p:nvPr userDrawn="1"/>
        </p:nvPicPr>
        <p:blipFill>
          <a:blip r:embed="rId2"/>
          <a:stretch>
            <a:fillRect/>
          </a:stretch>
        </p:blipFill>
        <p:spPr>
          <a:xfrm>
            <a:off x="19141" y="677135"/>
            <a:ext cx="12192000" cy="54696"/>
          </a:xfrm>
          <a:prstGeom prst="rect">
            <a:avLst/>
          </a:prstGeom>
        </p:spPr>
      </p:pic>
      <p:pic>
        <p:nvPicPr>
          <p:cNvPr id="8" name="Picture 2" descr="石川県の旗">
            <a:extLst>
              <a:ext uri="{FF2B5EF4-FFF2-40B4-BE49-F238E27FC236}">
                <a16:creationId xmlns:a16="http://schemas.microsoft.com/office/drawing/2014/main" id="{7AFFE33B-5FA1-EED9-7DB4-1151BDBA23AF}"/>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229975" y="45943"/>
            <a:ext cx="854733" cy="584753"/>
          </a:xfrm>
          <a:prstGeom prst="rect">
            <a:avLst/>
          </a:prstGeom>
          <a:noFill/>
          <a:extLst>
            <a:ext uri="{909E8E84-426E-40DD-AFC4-6F175D3DCCD1}">
              <a14:hiddenFill xmlns:a14="http://schemas.microsoft.com/office/drawing/2010/main">
                <a:solidFill>
                  <a:srgbClr val="FFFFFF"/>
                </a:solidFill>
              </a14:hiddenFill>
            </a:ext>
          </a:extLst>
        </p:spPr>
      </p:pic>
      <p:sp>
        <p:nvSpPr>
          <p:cNvPr id="9" name="テキスト ボックス 8">
            <a:extLst>
              <a:ext uri="{FF2B5EF4-FFF2-40B4-BE49-F238E27FC236}">
                <a16:creationId xmlns:a16="http://schemas.microsoft.com/office/drawing/2014/main" id="{8C3640DC-31E2-D96E-E646-92A39B8F810E}"/>
              </a:ext>
            </a:extLst>
          </p:cNvPr>
          <p:cNvSpPr txBox="1"/>
          <p:nvPr userDrawn="1"/>
        </p:nvSpPr>
        <p:spPr>
          <a:xfrm>
            <a:off x="11286573" y="6442725"/>
            <a:ext cx="798135" cy="369332"/>
          </a:xfrm>
          <a:prstGeom prst="rect">
            <a:avLst/>
          </a:prstGeom>
          <a:noFill/>
        </p:spPr>
        <p:txBody>
          <a:bodyPr wrap="square" rtlCol="0">
            <a:spAutoFit/>
          </a:bodyPr>
          <a:lstStyle/>
          <a:p>
            <a:pPr algn="ctr"/>
            <a:r>
              <a:rPr kumimoji="1" lang="en-US" altLang="ja-JP"/>
              <a:t>-</a:t>
            </a:r>
            <a:fld id="{11FBFDA9-4C0E-420A-9731-81BE2341B3D2}" type="slidenum">
              <a:rPr kumimoji="1" lang="ja-JP" altLang="en-US" smtClean="0"/>
              <a:pPr algn="ctr"/>
              <a:t>‹#›</a:t>
            </a:fld>
            <a:r>
              <a:rPr kumimoji="1" lang="en-US" altLang="ja-JP"/>
              <a:t>-</a:t>
            </a:r>
            <a:endParaRPr kumimoji="1" lang="ja-JP" altLang="en-US"/>
          </a:p>
        </p:txBody>
      </p:sp>
    </p:spTree>
    <p:extLst>
      <p:ext uri="{BB962C8B-B14F-4D97-AF65-F5344CB8AC3E}">
        <p14:creationId xmlns:p14="http://schemas.microsoft.com/office/powerpoint/2010/main" val="157919506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7004"/>
            <a:ext cx="103632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22"/>
            <a:ext cx="10363200" cy="1500187"/>
          </a:xfrm>
        </p:spPr>
        <p:txBody>
          <a:bodyPr anchor="b"/>
          <a:lstStyle>
            <a:lvl1pPr marL="0" indent="0">
              <a:buNone/>
              <a:defRPr sz="2000">
                <a:solidFill>
                  <a:schemeClr val="tx1">
                    <a:tint val="75000"/>
                  </a:schemeClr>
                </a:solidFill>
              </a:defRPr>
            </a:lvl1pPr>
            <a:lvl2pPr marL="455998" indent="0">
              <a:buNone/>
              <a:defRPr sz="1800">
                <a:solidFill>
                  <a:schemeClr val="tx1">
                    <a:tint val="75000"/>
                  </a:schemeClr>
                </a:solidFill>
              </a:defRPr>
            </a:lvl2pPr>
            <a:lvl3pPr marL="912000" indent="0">
              <a:buNone/>
              <a:defRPr sz="1600">
                <a:solidFill>
                  <a:schemeClr val="tx1">
                    <a:tint val="75000"/>
                  </a:schemeClr>
                </a:solidFill>
              </a:defRPr>
            </a:lvl3pPr>
            <a:lvl4pPr marL="1368001" indent="0">
              <a:buNone/>
              <a:defRPr sz="1400">
                <a:solidFill>
                  <a:schemeClr val="tx1">
                    <a:tint val="75000"/>
                  </a:schemeClr>
                </a:solidFill>
              </a:defRPr>
            </a:lvl4pPr>
            <a:lvl5pPr marL="1824000" indent="0">
              <a:buNone/>
              <a:defRPr sz="1400">
                <a:solidFill>
                  <a:schemeClr val="tx1">
                    <a:tint val="75000"/>
                  </a:schemeClr>
                </a:solidFill>
              </a:defRPr>
            </a:lvl5pPr>
            <a:lvl6pPr marL="2279998" indent="0">
              <a:buNone/>
              <a:defRPr sz="1400">
                <a:solidFill>
                  <a:schemeClr val="tx1">
                    <a:tint val="75000"/>
                  </a:schemeClr>
                </a:solidFill>
              </a:defRPr>
            </a:lvl6pPr>
            <a:lvl7pPr marL="2736002" indent="0">
              <a:buNone/>
              <a:defRPr sz="1400">
                <a:solidFill>
                  <a:schemeClr val="tx1">
                    <a:tint val="75000"/>
                  </a:schemeClr>
                </a:solidFill>
              </a:defRPr>
            </a:lvl7pPr>
            <a:lvl8pPr marL="3191999" indent="0">
              <a:buNone/>
              <a:defRPr sz="1400">
                <a:solidFill>
                  <a:schemeClr val="tx1">
                    <a:tint val="75000"/>
                  </a:schemeClr>
                </a:solidFill>
              </a:defRPr>
            </a:lvl8pPr>
            <a:lvl9pPr marL="3647997"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021727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671986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8"/>
            <a:ext cx="5386917" cy="639762"/>
          </a:xfrm>
        </p:spPr>
        <p:txBody>
          <a:bodyPr anchor="b"/>
          <a:lstStyle>
            <a:lvl1pPr marL="0" indent="0">
              <a:buNone/>
              <a:defRPr sz="2400" b="1"/>
            </a:lvl1pPr>
            <a:lvl2pPr marL="455998" indent="0">
              <a:buNone/>
              <a:defRPr sz="2000" b="1"/>
            </a:lvl2pPr>
            <a:lvl3pPr marL="912000" indent="0">
              <a:buNone/>
              <a:defRPr sz="1800" b="1"/>
            </a:lvl3pPr>
            <a:lvl4pPr marL="1368001" indent="0">
              <a:buNone/>
              <a:defRPr sz="1600" b="1"/>
            </a:lvl4pPr>
            <a:lvl5pPr marL="1824000" indent="0">
              <a:buNone/>
              <a:defRPr sz="1600" b="1"/>
            </a:lvl5pPr>
            <a:lvl6pPr marL="2279998" indent="0">
              <a:buNone/>
              <a:defRPr sz="1600" b="1"/>
            </a:lvl6pPr>
            <a:lvl7pPr marL="2736002" indent="0">
              <a:buNone/>
              <a:defRPr sz="1600" b="1"/>
            </a:lvl7pPr>
            <a:lvl8pPr marL="3191999" indent="0">
              <a:buNone/>
              <a:defRPr sz="1600" b="1"/>
            </a:lvl8pPr>
            <a:lvl9pPr marL="3647997"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81"/>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99" y="1535118"/>
            <a:ext cx="5389034" cy="639762"/>
          </a:xfrm>
        </p:spPr>
        <p:txBody>
          <a:bodyPr anchor="b"/>
          <a:lstStyle>
            <a:lvl1pPr marL="0" indent="0">
              <a:buNone/>
              <a:defRPr sz="2400" b="1"/>
            </a:lvl1pPr>
            <a:lvl2pPr marL="455998" indent="0">
              <a:buNone/>
              <a:defRPr sz="2000" b="1"/>
            </a:lvl2pPr>
            <a:lvl3pPr marL="912000" indent="0">
              <a:buNone/>
              <a:defRPr sz="1800" b="1"/>
            </a:lvl3pPr>
            <a:lvl4pPr marL="1368001" indent="0">
              <a:buNone/>
              <a:defRPr sz="1600" b="1"/>
            </a:lvl4pPr>
            <a:lvl5pPr marL="1824000" indent="0">
              <a:buNone/>
              <a:defRPr sz="1600" b="1"/>
            </a:lvl5pPr>
            <a:lvl6pPr marL="2279998" indent="0">
              <a:buNone/>
              <a:defRPr sz="1600" b="1"/>
            </a:lvl6pPr>
            <a:lvl7pPr marL="2736002" indent="0">
              <a:buNone/>
              <a:defRPr sz="1600" b="1"/>
            </a:lvl7pPr>
            <a:lvl8pPr marL="3191999" indent="0">
              <a:buNone/>
              <a:defRPr sz="1600" b="1"/>
            </a:lvl8pPr>
            <a:lvl9pPr marL="3647997"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99" y="2174881"/>
            <a:ext cx="538903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47483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42086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594902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26" y="273050"/>
            <a:ext cx="4011084"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4766736" y="273064"/>
            <a:ext cx="681566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26" y="1435113"/>
            <a:ext cx="4011084" cy="4691063"/>
          </a:xfrm>
        </p:spPr>
        <p:txBody>
          <a:bodyPr/>
          <a:lstStyle>
            <a:lvl1pPr marL="0" indent="0">
              <a:buNone/>
              <a:defRPr sz="1400"/>
            </a:lvl1pPr>
            <a:lvl2pPr marL="455998" indent="0">
              <a:buNone/>
              <a:defRPr sz="1200"/>
            </a:lvl2pPr>
            <a:lvl3pPr marL="912000" indent="0">
              <a:buNone/>
              <a:defRPr sz="1000"/>
            </a:lvl3pPr>
            <a:lvl4pPr marL="1368001" indent="0">
              <a:buNone/>
              <a:defRPr sz="900"/>
            </a:lvl4pPr>
            <a:lvl5pPr marL="1824000" indent="0">
              <a:buNone/>
              <a:defRPr sz="900"/>
            </a:lvl5pPr>
            <a:lvl6pPr marL="2279998" indent="0">
              <a:buNone/>
              <a:defRPr sz="900"/>
            </a:lvl6pPr>
            <a:lvl7pPr marL="2736002" indent="0">
              <a:buNone/>
              <a:defRPr sz="900"/>
            </a:lvl7pPr>
            <a:lvl8pPr marL="3191999" indent="0">
              <a:buNone/>
              <a:defRPr sz="900"/>
            </a:lvl8pPr>
            <a:lvl9pPr marL="3647997"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3503839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903A7023-931C-0626-D285-F35C5E6FF887}"/>
              </a:ext>
            </a:extLst>
          </p:cNvPr>
          <p:cNvGraphicFramePr>
            <a:graphicFrameLocks noChangeAspect="1"/>
          </p:cNvGraphicFramePr>
          <p:nvPr userDrawn="1">
            <p:custDataLst>
              <p:tags r:id="rId14"/>
            </p:custDataLst>
            <p:extLst>
              <p:ext uri="{D42A27DB-BD31-4B8C-83A1-F6EECF244321}">
                <p14:modId xmlns:p14="http://schemas.microsoft.com/office/powerpoint/2010/main" val="197713626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15" imgW="639" imgH="642" progId="TCLayout.ActiveDocument.1">
                  <p:embed/>
                </p:oleObj>
              </mc:Choice>
              <mc:Fallback>
                <p:oleObj name="think-cell スライド" r:id="rId15" imgW="639" imgH="642" progId="TCLayout.ActiveDocument.1">
                  <p:embed/>
                  <p:pic>
                    <p:nvPicPr>
                      <p:cNvPr id="8" name="think-cell data - do not delete" hidden="1">
                        <a:extLst>
                          <a:ext uri="{FF2B5EF4-FFF2-40B4-BE49-F238E27FC236}">
                            <a16:creationId xmlns:a16="http://schemas.microsoft.com/office/drawing/2014/main" id="{903A7023-931C-0626-D285-F35C5E6FF887}"/>
                          </a:ext>
                        </a:extLst>
                      </p:cNvPr>
                      <p:cNvPicPr/>
                      <p:nvPr/>
                    </p:nvPicPr>
                    <p:blipFill>
                      <a:blip r:embed="rId16"/>
                      <a:stretch>
                        <a:fillRect/>
                      </a:stretch>
                    </p:blipFill>
                    <p:spPr>
                      <a:xfrm>
                        <a:off x="1588" y="1588"/>
                        <a:ext cx="1588" cy="1588"/>
                      </a:xfrm>
                      <a:prstGeom prst="rect">
                        <a:avLst/>
                      </a:prstGeom>
                    </p:spPr>
                  </p:pic>
                </p:oleObj>
              </mc:Fallback>
            </mc:AlternateContent>
          </a:graphicData>
        </a:graphic>
      </p:graphicFrame>
      <p:sp>
        <p:nvSpPr>
          <p:cNvPr id="2" name="タイトル プレースホルダ 1"/>
          <p:cNvSpPr>
            <a:spLocks noGrp="1"/>
          </p:cNvSpPr>
          <p:nvPr>
            <p:ph type="title"/>
          </p:nvPr>
        </p:nvSpPr>
        <p:spPr>
          <a:xfrm>
            <a:off x="609600" y="274639"/>
            <a:ext cx="10972800" cy="1143000"/>
          </a:xfrm>
          <a:prstGeom prst="rect">
            <a:avLst/>
          </a:prstGeom>
        </p:spPr>
        <p:txBody>
          <a:bodyPr vert="horz" lIns="91202" tIns="45601" rIns="91202" bIns="45601"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6"/>
            <a:ext cx="10972800" cy="4525963"/>
          </a:xfrm>
          <a:prstGeom prst="rect">
            <a:avLst/>
          </a:prstGeom>
        </p:spPr>
        <p:txBody>
          <a:bodyPr vert="horz" lIns="91202" tIns="45601" rIns="91202" bIns="45601"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609601" y="6356454"/>
            <a:ext cx="2844800" cy="365125"/>
          </a:xfrm>
          <a:prstGeom prst="rect">
            <a:avLst/>
          </a:prstGeom>
        </p:spPr>
        <p:txBody>
          <a:bodyPr vert="horz" lIns="91202" tIns="45601" rIns="91202" bIns="45601" rtlCol="0" anchor="ctr"/>
          <a:lstStyle>
            <a:lvl1pPr algn="l">
              <a:defRPr sz="1200">
                <a:solidFill>
                  <a:schemeClr val="tx1">
                    <a:tint val="75000"/>
                  </a:schemeClr>
                </a:solidFill>
              </a:defRPr>
            </a:lvl1pPr>
          </a:lstStyle>
          <a:p>
            <a:endParaRPr kumimoji="1" lang="ja-JP" altLang="en-US"/>
          </a:p>
        </p:txBody>
      </p:sp>
      <p:sp>
        <p:nvSpPr>
          <p:cNvPr id="5" name="フッター プレースホルダ 4"/>
          <p:cNvSpPr>
            <a:spLocks noGrp="1"/>
          </p:cNvSpPr>
          <p:nvPr>
            <p:ph type="ftr" sz="quarter" idx="3"/>
          </p:nvPr>
        </p:nvSpPr>
        <p:spPr>
          <a:xfrm>
            <a:off x="4165605" y="6356454"/>
            <a:ext cx="3860800" cy="365125"/>
          </a:xfrm>
          <a:prstGeom prst="rect">
            <a:avLst/>
          </a:prstGeom>
        </p:spPr>
        <p:txBody>
          <a:bodyPr vert="horz" lIns="91202" tIns="45601" rIns="91202" bIns="45601"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8737600" y="6356454"/>
            <a:ext cx="2844800" cy="365125"/>
          </a:xfrm>
          <a:prstGeom prst="rect">
            <a:avLst/>
          </a:prstGeom>
        </p:spPr>
        <p:txBody>
          <a:bodyPr vert="horz" lIns="91202" tIns="45601" rIns="91202" bIns="45601"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60718581"/>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Lst>
  <p:hf hdr="0" ftr="0" dt="0"/>
  <p:txStyles>
    <p:titleStyle>
      <a:lvl1pPr algn="ctr" defTabSz="912000" rtl="0" eaLnBrk="1" latinLnBrk="0" hangingPunct="1">
        <a:spcBef>
          <a:spcPct val="0"/>
        </a:spcBef>
        <a:buNone/>
        <a:defRPr kumimoji="1" sz="4400" kern="1200">
          <a:solidFill>
            <a:schemeClr val="tx1"/>
          </a:solidFill>
          <a:latin typeface="+mj-lt"/>
          <a:ea typeface="+mj-ea"/>
          <a:cs typeface="+mj-cs"/>
        </a:defRPr>
      </a:lvl1pPr>
    </p:titleStyle>
    <p:bodyStyle>
      <a:lvl1pPr marL="341997" indent="-341997" algn="l" defTabSz="9120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1000" indent="-285004" algn="l" defTabSz="9120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39999" indent="-227996" algn="l" defTabSz="9120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6001" indent="-227996" algn="l" defTabSz="9120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2001" indent="-227996" algn="l" defTabSz="9120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07997" indent="-227996" algn="l" defTabSz="9120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63999" indent="-227996" algn="l" defTabSz="9120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0001" indent="-227996" algn="l" defTabSz="9120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76001" indent="-227996" algn="l" defTabSz="9120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2000" rtl="0" eaLnBrk="1" latinLnBrk="0" hangingPunct="1">
        <a:defRPr kumimoji="1" sz="1800" kern="1200">
          <a:solidFill>
            <a:schemeClr val="tx1"/>
          </a:solidFill>
          <a:latin typeface="+mn-lt"/>
          <a:ea typeface="+mn-ea"/>
          <a:cs typeface="+mn-cs"/>
        </a:defRPr>
      </a:lvl1pPr>
      <a:lvl2pPr marL="455998" algn="l" defTabSz="912000" rtl="0" eaLnBrk="1" latinLnBrk="0" hangingPunct="1">
        <a:defRPr kumimoji="1" sz="1800" kern="1200">
          <a:solidFill>
            <a:schemeClr val="tx1"/>
          </a:solidFill>
          <a:latin typeface="+mn-lt"/>
          <a:ea typeface="+mn-ea"/>
          <a:cs typeface="+mn-cs"/>
        </a:defRPr>
      </a:lvl2pPr>
      <a:lvl3pPr marL="912000" algn="l" defTabSz="912000" rtl="0" eaLnBrk="1" latinLnBrk="0" hangingPunct="1">
        <a:defRPr kumimoji="1" sz="1800" kern="1200">
          <a:solidFill>
            <a:schemeClr val="tx1"/>
          </a:solidFill>
          <a:latin typeface="+mn-lt"/>
          <a:ea typeface="+mn-ea"/>
          <a:cs typeface="+mn-cs"/>
        </a:defRPr>
      </a:lvl3pPr>
      <a:lvl4pPr marL="1368001" algn="l" defTabSz="912000" rtl="0" eaLnBrk="1" latinLnBrk="0" hangingPunct="1">
        <a:defRPr kumimoji="1" sz="1800" kern="1200">
          <a:solidFill>
            <a:schemeClr val="tx1"/>
          </a:solidFill>
          <a:latin typeface="+mn-lt"/>
          <a:ea typeface="+mn-ea"/>
          <a:cs typeface="+mn-cs"/>
        </a:defRPr>
      </a:lvl4pPr>
      <a:lvl5pPr marL="1824000" algn="l" defTabSz="912000" rtl="0" eaLnBrk="1" latinLnBrk="0" hangingPunct="1">
        <a:defRPr kumimoji="1" sz="1800" kern="1200">
          <a:solidFill>
            <a:schemeClr val="tx1"/>
          </a:solidFill>
          <a:latin typeface="+mn-lt"/>
          <a:ea typeface="+mn-ea"/>
          <a:cs typeface="+mn-cs"/>
        </a:defRPr>
      </a:lvl5pPr>
      <a:lvl6pPr marL="2279998" algn="l" defTabSz="912000" rtl="0" eaLnBrk="1" latinLnBrk="0" hangingPunct="1">
        <a:defRPr kumimoji="1" sz="1800" kern="1200">
          <a:solidFill>
            <a:schemeClr val="tx1"/>
          </a:solidFill>
          <a:latin typeface="+mn-lt"/>
          <a:ea typeface="+mn-ea"/>
          <a:cs typeface="+mn-cs"/>
        </a:defRPr>
      </a:lvl6pPr>
      <a:lvl7pPr marL="2736002" algn="l" defTabSz="912000" rtl="0" eaLnBrk="1" latinLnBrk="0" hangingPunct="1">
        <a:defRPr kumimoji="1" sz="1800" kern="1200">
          <a:solidFill>
            <a:schemeClr val="tx1"/>
          </a:solidFill>
          <a:latin typeface="+mn-lt"/>
          <a:ea typeface="+mn-ea"/>
          <a:cs typeface="+mn-cs"/>
        </a:defRPr>
      </a:lvl7pPr>
      <a:lvl8pPr marL="3191999" algn="l" defTabSz="912000" rtl="0" eaLnBrk="1" latinLnBrk="0" hangingPunct="1">
        <a:defRPr kumimoji="1" sz="1800" kern="1200">
          <a:solidFill>
            <a:schemeClr val="tx1"/>
          </a:solidFill>
          <a:latin typeface="+mn-lt"/>
          <a:ea typeface="+mn-ea"/>
          <a:cs typeface="+mn-cs"/>
        </a:defRPr>
      </a:lvl8pPr>
      <a:lvl9pPr marL="3647997" algn="l" defTabSz="9120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6E40927-2DE7-16C7-9982-3A28FF77F6C4}"/>
              </a:ext>
            </a:extLst>
          </p:cNvPr>
          <p:cNvSpPr>
            <a:spLocks noGrp="1"/>
          </p:cNvSpPr>
          <p:nvPr>
            <p:ph type="title"/>
          </p:nvPr>
        </p:nvSpPr>
        <p:spPr>
          <a:xfrm>
            <a:off x="480000" y="161855"/>
            <a:ext cx="11232000" cy="461425"/>
          </a:xfrm>
        </p:spPr>
        <p:txBody>
          <a:bodyPr>
            <a:spAutoFit/>
          </a:bodyPr>
          <a:lstStyle/>
          <a:p>
            <a:pPr algn="ctr"/>
            <a:r>
              <a:rPr kumimoji="1" lang="ja-JP" altLang="en-US" dirty="0"/>
              <a:t>広域被災者データベース・システムに係る仕様書</a:t>
            </a:r>
            <a:r>
              <a:rPr kumimoji="1" lang="en-US" altLang="ja-JP" dirty="0"/>
              <a:t>【</a:t>
            </a:r>
            <a:r>
              <a:rPr kumimoji="1" lang="ja-JP" altLang="en-US" dirty="0"/>
              <a:t>第</a:t>
            </a:r>
            <a:r>
              <a:rPr kumimoji="1" lang="en-US" altLang="ja-JP" dirty="0"/>
              <a:t>1.0</a:t>
            </a:r>
            <a:r>
              <a:rPr kumimoji="1" lang="ja-JP" altLang="en-US" dirty="0"/>
              <a:t>版</a:t>
            </a:r>
            <a:r>
              <a:rPr kumimoji="1" lang="en-US" altLang="ja-JP" dirty="0"/>
              <a:t>】【</a:t>
            </a:r>
            <a:r>
              <a:rPr kumimoji="1" lang="ja-JP" altLang="en-US" dirty="0"/>
              <a:t>別紙</a:t>
            </a:r>
            <a:r>
              <a:rPr kumimoji="1" lang="en-US" altLang="ja-JP" dirty="0"/>
              <a:t>4】</a:t>
            </a:r>
            <a:r>
              <a:rPr kumimoji="1" lang="ja-JP" altLang="en-US" dirty="0"/>
              <a:t>業務フロー</a:t>
            </a:r>
          </a:p>
        </p:txBody>
      </p:sp>
      <p:sp>
        <p:nvSpPr>
          <p:cNvPr id="4" name="テキスト プレースホルダー 3">
            <a:extLst>
              <a:ext uri="{FF2B5EF4-FFF2-40B4-BE49-F238E27FC236}">
                <a16:creationId xmlns:a16="http://schemas.microsoft.com/office/drawing/2014/main" id="{66C40C92-BBC6-5B01-B509-6ECF69234348}"/>
              </a:ext>
            </a:extLst>
          </p:cNvPr>
          <p:cNvSpPr>
            <a:spLocks noGrp="1"/>
          </p:cNvSpPr>
          <p:nvPr>
            <p:ph type="body" sz="quarter" idx="10"/>
          </p:nvPr>
        </p:nvSpPr>
        <p:spPr>
          <a:xfrm>
            <a:off x="480000" y="1183883"/>
            <a:ext cx="11232000" cy="2246529"/>
          </a:xfrm>
        </p:spPr>
        <p:txBody>
          <a:bodyPr>
            <a:spAutoFit/>
          </a:bodyPr>
          <a:lstStyle/>
          <a:p>
            <a:pPr marL="715963" lvl="1" indent="-357188">
              <a:spcBef>
                <a:spcPts val="1200"/>
              </a:spcBef>
              <a:buFont typeface="Arial" panose="020B0604020202020204" pitchFamily="34" charset="0"/>
              <a:buChar char="•"/>
            </a:pPr>
            <a:r>
              <a:rPr lang="ja-JP" altLang="en-US" sz="2000" dirty="0">
                <a:latin typeface="Noto Sans JP"/>
              </a:rPr>
              <a:t>本資料は、広域被災者データベース・システムの導入に際し、起動・運用・停止に関する業務を「人が行う作業」と「システムが行う作業」に分けて示したものです。</a:t>
            </a:r>
            <a:endParaRPr lang="en-US" altLang="ja-JP" sz="2000" dirty="0">
              <a:latin typeface="Noto Sans JP"/>
            </a:endParaRPr>
          </a:p>
          <a:p>
            <a:pPr marL="715963" lvl="1" indent="-357188">
              <a:spcBef>
                <a:spcPts val="1200"/>
              </a:spcBef>
              <a:buFont typeface="Arial" panose="020B0604020202020204" pitchFamily="34" charset="0"/>
              <a:buChar char="•"/>
            </a:pPr>
            <a:r>
              <a:rPr lang="ja-JP" altLang="en-US" sz="2000" dirty="0">
                <a:latin typeface="Noto Sans JP"/>
              </a:rPr>
              <a:t>システムの標準仕様が業務の中でどのような位置付けにあるのかを明確にし、地方自治体職員及び事業者の共通理解を促すことを目的としています。</a:t>
            </a:r>
            <a:endParaRPr lang="en-US" altLang="ja-JP" sz="2000" dirty="0">
              <a:latin typeface="Noto Sans JP"/>
            </a:endParaRPr>
          </a:p>
          <a:p>
            <a:pPr marL="715963" lvl="1" indent="-357188">
              <a:spcBef>
                <a:spcPts val="1200"/>
              </a:spcBef>
              <a:buFont typeface="Arial" panose="020B0604020202020204" pitchFamily="34" charset="0"/>
              <a:buChar char="•"/>
            </a:pPr>
            <a:r>
              <a:rPr lang="ja-JP" altLang="en-US" sz="2000" b="0" i="0" dirty="0">
                <a:effectLst/>
                <a:latin typeface="Noto Sans JP"/>
              </a:rPr>
              <a:t>本業務フローは石川県における事例を基に参考として位置付けています。実際に導入する地方自治体ごとに、個別にカスタマイズしてご活用ください。</a:t>
            </a:r>
            <a:endParaRPr lang="en-US" altLang="ja-JP" sz="2000" dirty="0">
              <a:latin typeface="Noto Sans JP"/>
            </a:endParaRPr>
          </a:p>
        </p:txBody>
      </p:sp>
      <p:sp>
        <p:nvSpPr>
          <p:cNvPr id="2" name="テキスト プレースホルダー 3">
            <a:extLst>
              <a:ext uri="{FF2B5EF4-FFF2-40B4-BE49-F238E27FC236}">
                <a16:creationId xmlns:a16="http://schemas.microsoft.com/office/drawing/2014/main" id="{E2E89902-F927-10C7-A98D-9ABAEADA2FBD}"/>
              </a:ext>
            </a:extLst>
          </p:cNvPr>
          <p:cNvSpPr txBox="1">
            <a:spLocks/>
          </p:cNvSpPr>
          <p:nvPr/>
        </p:nvSpPr>
        <p:spPr>
          <a:xfrm>
            <a:off x="480000" y="784014"/>
            <a:ext cx="11232000" cy="399869"/>
          </a:xfrm>
          <a:prstGeom prst="rect">
            <a:avLst/>
          </a:prstGeom>
        </p:spPr>
        <p:txBody>
          <a:bodyPr vert="horz" lIns="91202" tIns="45601" rIns="91202" bIns="45601" rtlCol="0">
            <a:spAutoFit/>
          </a:bodyPr>
          <a:lstStyle>
            <a:lvl1pPr marL="0" indent="0" algn="l" defTabSz="912000" rtl="0" eaLnBrk="1" latinLnBrk="0" hangingPunct="1">
              <a:spcBef>
                <a:spcPct val="20000"/>
              </a:spcBef>
              <a:buFont typeface="Arial" pitchFamily="34" charset="0"/>
              <a:buNone/>
              <a:defRPr kumimoji="1" sz="2000" kern="1200">
                <a:solidFill>
                  <a:schemeClr val="tx1"/>
                </a:solidFill>
                <a:latin typeface="+mn-lt"/>
                <a:ea typeface="+mn-ea"/>
                <a:cs typeface="+mn-cs"/>
              </a:defRPr>
            </a:lvl1pPr>
            <a:lvl2pPr marL="741000" indent="-285004" algn="l" defTabSz="9120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39999" indent="-227996" algn="l" defTabSz="9120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6001" indent="-227996" algn="l" defTabSz="9120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2001" indent="-227996" algn="l" defTabSz="9120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07997" indent="-227996" algn="l" defTabSz="9120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63999" indent="-227996" algn="l" defTabSz="9120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0001" indent="-227996" algn="l" defTabSz="9120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76001" indent="-227996" algn="l" defTabSz="9120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342900" indent="-342900">
              <a:buFont typeface="Wingdings" panose="05000000000000000000" pitchFamily="2" charset="2"/>
              <a:buChar char="n"/>
            </a:pPr>
            <a:r>
              <a:rPr lang="ja-JP" altLang="en-US" b="1" dirty="0"/>
              <a:t>本資料の位置付け</a:t>
            </a:r>
          </a:p>
        </p:txBody>
      </p:sp>
      <p:sp>
        <p:nvSpPr>
          <p:cNvPr id="11" name="テキスト プレースホルダー 3">
            <a:extLst>
              <a:ext uri="{FF2B5EF4-FFF2-40B4-BE49-F238E27FC236}">
                <a16:creationId xmlns:a16="http://schemas.microsoft.com/office/drawing/2014/main" id="{7BEEF87B-83BD-BF5C-02CB-63C75CA1AF6A}"/>
              </a:ext>
            </a:extLst>
          </p:cNvPr>
          <p:cNvSpPr txBox="1">
            <a:spLocks/>
          </p:cNvSpPr>
          <p:nvPr/>
        </p:nvSpPr>
        <p:spPr>
          <a:xfrm>
            <a:off x="480000" y="3762868"/>
            <a:ext cx="11232000" cy="399869"/>
          </a:xfrm>
          <a:prstGeom prst="rect">
            <a:avLst/>
          </a:prstGeom>
        </p:spPr>
        <p:txBody>
          <a:bodyPr vert="horz" lIns="91202" tIns="45601" rIns="91202" bIns="45601" rtlCol="0">
            <a:spAutoFit/>
          </a:bodyPr>
          <a:lstStyle>
            <a:lvl1pPr marL="0" indent="0" algn="l" defTabSz="912000" rtl="0" eaLnBrk="1" latinLnBrk="0" hangingPunct="1">
              <a:spcBef>
                <a:spcPct val="20000"/>
              </a:spcBef>
              <a:buFont typeface="Arial" pitchFamily="34" charset="0"/>
              <a:buNone/>
              <a:defRPr kumimoji="1" sz="2000" kern="1200">
                <a:solidFill>
                  <a:schemeClr val="tx1"/>
                </a:solidFill>
                <a:latin typeface="+mn-lt"/>
                <a:ea typeface="+mn-ea"/>
                <a:cs typeface="+mn-cs"/>
              </a:defRPr>
            </a:lvl1pPr>
            <a:lvl2pPr marL="741000" indent="-285004" algn="l" defTabSz="9120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39999" indent="-227996" algn="l" defTabSz="9120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6001" indent="-227996" algn="l" defTabSz="9120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2001" indent="-227996" algn="l" defTabSz="9120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07997" indent="-227996" algn="l" defTabSz="9120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63999" indent="-227996" algn="l" defTabSz="9120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0001" indent="-227996" algn="l" defTabSz="9120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76001" indent="-227996" algn="l" defTabSz="9120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342900" indent="-342900">
              <a:buFont typeface="Wingdings" panose="05000000000000000000" pitchFamily="2" charset="2"/>
              <a:buChar char="n"/>
            </a:pPr>
            <a:r>
              <a:rPr lang="ja-JP" altLang="en-US" b="1"/>
              <a:t>目次</a:t>
            </a:r>
          </a:p>
        </p:txBody>
      </p:sp>
      <p:sp>
        <p:nvSpPr>
          <p:cNvPr id="12" name="テキスト プレースホルダー 3">
            <a:extLst>
              <a:ext uri="{FF2B5EF4-FFF2-40B4-BE49-F238E27FC236}">
                <a16:creationId xmlns:a16="http://schemas.microsoft.com/office/drawing/2014/main" id="{5CB8E029-2DD0-FCE3-F278-6AEE5109D779}"/>
              </a:ext>
            </a:extLst>
          </p:cNvPr>
          <p:cNvSpPr txBox="1">
            <a:spLocks/>
          </p:cNvSpPr>
          <p:nvPr/>
        </p:nvSpPr>
        <p:spPr>
          <a:xfrm>
            <a:off x="480000" y="4162737"/>
            <a:ext cx="9540300" cy="1661753"/>
          </a:xfrm>
          <a:prstGeom prst="rect">
            <a:avLst/>
          </a:prstGeom>
        </p:spPr>
        <p:txBody>
          <a:bodyPr vert="horz" wrap="square" lIns="91202" tIns="45601" rIns="91202" bIns="45601" rtlCol="0">
            <a:spAutoFit/>
          </a:bodyPr>
          <a:lstStyle>
            <a:lvl1pPr marL="0" indent="0" algn="l" defTabSz="912000" rtl="0" eaLnBrk="1" latinLnBrk="0" hangingPunct="1">
              <a:spcBef>
                <a:spcPct val="20000"/>
              </a:spcBef>
              <a:buFont typeface="Arial" pitchFamily="34" charset="0"/>
              <a:buNone/>
              <a:defRPr kumimoji="1" sz="2000" kern="1200">
                <a:solidFill>
                  <a:schemeClr val="tx1"/>
                </a:solidFill>
                <a:latin typeface="+mn-lt"/>
                <a:ea typeface="+mn-ea"/>
                <a:cs typeface="+mn-cs"/>
              </a:defRPr>
            </a:lvl1pPr>
            <a:lvl2pPr marL="741000" indent="-285004" algn="l" defTabSz="9120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39999" indent="-227996" algn="l" defTabSz="9120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6001" indent="-227996" algn="l" defTabSz="9120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2001" indent="-227996" algn="l" defTabSz="9120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07997" indent="-227996" algn="l" defTabSz="9120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63999" indent="-227996" algn="l" defTabSz="9120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0001" indent="-227996" algn="l" defTabSz="9120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76001" indent="-227996" algn="l" defTabSz="9120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758825" lvl="1" indent="-400050">
              <a:spcBef>
                <a:spcPts val="1200"/>
              </a:spcBef>
              <a:buFont typeface="+mj-lt"/>
              <a:buAutoNum type="romanUcPeriod"/>
            </a:pPr>
            <a:r>
              <a:rPr lang="ja-JP" altLang="en-US" sz="1800" dirty="0">
                <a:latin typeface="Noto Sans JP"/>
              </a:rPr>
              <a:t>作成ルール</a:t>
            </a:r>
            <a:r>
              <a:rPr lang="en-US" altLang="ja-JP" sz="1800" dirty="0">
                <a:latin typeface="Noto Sans JP"/>
              </a:rPr>
              <a:t>				 	 </a:t>
            </a:r>
            <a:r>
              <a:rPr lang="ja-JP" altLang="en-US" sz="1800" dirty="0">
                <a:latin typeface="Noto Sans JP"/>
              </a:rPr>
              <a:t>：</a:t>
            </a:r>
            <a:r>
              <a:rPr lang="en-US" altLang="ja-JP" sz="1800" dirty="0">
                <a:latin typeface="Noto Sans JP"/>
              </a:rPr>
              <a:t>2p</a:t>
            </a:r>
            <a:r>
              <a:rPr lang="ja-JP" altLang="en-US" sz="1800" dirty="0">
                <a:latin typeface="Noto Sans JP"/>
              </a:rPr>
              <a:t>～</a:t>
            </a:r>
            <a:endParaRPr lang="en-US" altLang="ja-JP" sz="1800" dirty="0">
              <a:latin typeface="Noto Sans JP"/>
            </a:endParaRPr>
          </a:p>
          <a:p>
            <a:pPr marL="758825" lvl="1" indent="-400050">
              <a:spcBef>
                <a:spcPts val="1200"/>
              </a:spcBef>
              <a:buFont typeface="+mj-lt"/>
              <a:buAutoNum type="romanUcPeriod"/>
            </a:pPr>
            <a:r>
              <a:rPr lang="ja-JP" altLang="en-US" sz="1800" dirty="0">
                <a:latin typeface="Noto Sans JP"/>
              </a:rPr>
              <a:t>システムの起動</a:t>
            </a:r>
            <a:r>
              <a:rPr lang="en-US" altLang="ja-JP" sz="1800" dirty="0">
                <a:latin typeface="Noto Sans JP"/>
              </a:rPr>
              <a:t>				 </a:t>
            </a:r>
            <a:r>
              <a:rPr lang="ja-JP" altLang="en-US" sz="1800" dirty="0">
                <a:latin typeface="Noto Sans JP"/>
              </a:rPr>
              <a:t>：</a:t>
            </a:r>
            <a:r>
              <a:rPr lang="en-US" altLang="ja-JP" sz="1800" dirty="0">
                <a:latin typeface="Noto Sans JP"/>
              </a:rPr>
              <a:t>4p</a:t>
            </a:r>
            <a:r>
              <a:rPr lang="ja-JP" altLang="en-US" sz="1800" dirty="0">
                <a:latin typeface="Noto Sans JP"/>
              </a:rPr>
              <a:t>～</a:t>
            </a:r>
            <a:r>
              <a:rPr lang="en-US" altLang="ja-JP" sz="1800" dirty="0">
                <a:latin typeface="Noto Sans JP"/>
              </a:rPr>
              <a:t>		(</a:t>
            </a:r>
            <a:r>
              <a:rPr lang="ja-JP" altLang="en-US" sz="1800" dirty="0">
                <a:latin typeface="Noto Sans JP"/>
              </a:rPr>
              <a:t>導入手順書</a:t>
            </a:r>
            <a:r>
              <a:rPr lang="en-US" altLang="ja-JP" sz="1800" dirty="0">
                <a:latin typeface="Noto Sans JP"/>
              </a:rPr>
              <a:t>_3.5.)</a:t>
            </a:r>
          </a:p>
          <a:p>
            <a:pPr marL="758825" lvl="1" indent="-400050">
              <a:spcBef>
                <a:spcPts val="1200"/>
              </a:spcBef>
              <a:buFont typeface="+mj-lt"/>
              <a:buAutoNum type="romanUcPeriod"/>
            </a:pPr>
            <a:r>
              <a:rPr lang="ja-JP" altLang="en-US" sz="1800" dirty="0">
                <a:latin typeface="Noto Sans JP"/>
              </a:rPr>
              <a:t>システムの運用</a:t>
            </a:r>
            <a:r>
              <a:rPr lang="en-US" altLang="ja-JP" sz="1800" dirty="0">
                <a:latin typeface="Noto Sans JP"/>
              </a:rPr>
              <a:t>				 </a:t>
            </a:r>
            <a:r>
              <a:rPr lang="ja-JP" altLang="en-US" sz="1800" dirty="0">
                <a:latin typeface="Noto Sans JP"/>
              </a:rPr>
              <a:t>：</a:t>
            </a:r>
            <a:r>
              <a:rPr lang="en-US" altLang="ja-JP" sz="1800" dirty="0">
                <a:latin typeface="Noto Sans JP"/>
              </a:rPr>
              <a:t>10p</a:t>
            </a:r>
            <a:r>
              <a:rPr lang="ja-JP" altLang="en-US" sz="1800" dirty="0">
                <a:latin typeface="Noto Sans JP"/>
              </a:rPr>
              <a:t>～</a:t>
            </a:r>
            <a:r>
              <a:rPr lang="en-US" altLang="ja-JP" sz="1800" dirty="0">
                <a:latin typeface="Noto Sans JP"/>
              </a:rPr>
              <a:t>		(</a:t>
            </a:r>
            <a:r>
              <a:rPr lang="ja-JP" altLang="en-US" sz="1800" dirty="0">
                <a:latin typeface="Noto Sans JP"/>
              </a:rPr>
              <a:t>導入手順書</a:t>
            </a:r>
            <a:r>
              <a:rPr lang="en-US" altLang="ja-JP" sz="1800" dirty="0">
                <a:latin typeface="Noto Sans JP"/>
              </a:rPr>
              <a:t>_3.6.)</a:t>
            </a:r>
          </a:p>
          <a:p>
            <a:pPr marL="758825" lvl="1" indent="-400050">
              <a:spcBef>
                <a:spcPts val="1200"/>
              </a:spcBef>
              <a:buFont typeface="+mj-lt"/>
              <a:buAutoNum type="romanUcPeriod"/>
            </a:pPr>
            <a:r>
              <a:rPr lang="ja-JP" altLang="en-US" sz="1800" dirty="0">
                <a:latin typeface="Noto Sans JP"/>
              </a:rPr>
              <a:t>システムの停止</a:t>
            </a:r>
            <a:r>
              <a:rPr lang="en-US" altLang="ja-JP" sz="1800" dirty="0">
                <a:latin typeface="Noto Sans JP"/>
              </a:rPr>
              <a:t>				 </a:t>
            </a:r>
            <a:r>
              <a:rPr lang="ja-JP" altLang="en-US" sz="1800" dirty="0">
                <a:latin typeface="Noto Sans JP"/>
              </a:rPr>
              <a:t>：</a:t>
            </a:r>
            <a:r>
              <a:rPr lang="en-US" altLang="ja-JP" sz="1800" dirty="0">
                <a:latin typeface="Noto Sans JP"/>
              </a:rPr>
              <a:t>13p</a:t>
            </a:r>
            <a:r>
              <a:rPr lang="ja-JP" altLang="en-US" sz="1800" dirty="0">
                <a:latin typeface="Noto Sans JP"/>
              </a:rPr>
              <a:t>～</a:t>
            </a:r>
            <a:r>
              <a:rPr lang="en-US" altLang="ja-JP" sz="1800" dirty="0">
                <a:latin typeface="Noto Sans JP"/>
              </a:rPr>
              <a:t>		(</a:t>
            </a:r>
            <a:r>
              <a:rPr lang="ja-JP" altLang="en-US" sz="1800" dirty="0">
                <a:latin typeface="Noto Sans JP"/>
              </a:rPr>
              <a:t>導入手順書</a:t>
            </a:r>
            <a:r>
              <a:rPr lang="en-US" altLang="ja-JP" sz="1800" dirty="0">
                <a:latin typeface="Noto Sans JP"/>
              </a:rPr>
              <a:t>_3.7.)</a:t>
            </a:r>
          </a:p>
        </p:txBody>
      </p:sp>
    </p:spTree>
    <p:extLst>
      <p:ext uri="{BB962C8B-B14F-4D97-AF65-F5344CB8AC3E}">
        <p14:creationId xmlns:p14="http://schemas.microsoft.com/office/powerpoint/2010/main" val="23875614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6E40927-2DE7-16C7-9982-3A28FF77F6C4}"/>
              </a:ext>
            </a:extLst>
          </p:cNvPr>
          <p:cNvSpPr>
            <a:spLocks noGrp="1"/>
          </p:cNvSpPr>
          <p:nvPr>
            <p:ph type="title"/>
          </p:nvPr>
        </p:nvSpPr>
        <p:spPr>
          <a:xfrm>
            <a:off x="480000" y="161855"/>
            <a:ext cx="11232000" cy="461425"/>
          </a:xfrm>
        </p:spPr>
        <p:txBody>
          <a:bodyPr>
            <a:spAutoFit/>
          </a:bodyPr>
          <a:lstStyle/>
          <a:p>
            <a:pPr algn="ctr"/>
            <a:r>
              <a:rPr kumimoji="1" lang="ja-JP" altLang="en-US" dirty="0"/>
              <a:t>広域被災者データベース・システムに係る仕様書</a:t>
            </a:r>
            <a:r>
              <a:rPr kumimoji="1" lang="en-US" altLang="ja-JP" dirty="0"/>
              <a:t>【</a:t>
            </a:r>
            <a:r>
              <a:rPr kumimoji="1" lang="ja-JP" altLang="en-US" dirty="0"/>
              <a:t>第</a:t>
            </a:r>
            <a:r>
              <a:rPr kumimoji="1" lang="en-US" altLang="ja-JP" dirty="0"/>
              <a:t>1.0</a:t>
            </a:r>
            <a:r>
              <a:rPr kumimoji="1" lang="ja-JP" altLang="en-US" dirty="0"/>
              <a:t>版</a:t>
            </a:r>
            <a:r>
              <a:rPr kumimoji="1" lang="en-US" altLang="ja-JP" dirty="0"/>
              <a:t>】【</a:t>
            </a:r>
            <a:r>
              <a:rPr kumimoji="1" lang="ja-JP" altLang="en-US" dirty="0"/>
              <a:t>別紙</a:t>
            </a:r>
            <a:r>
              <a:rPr kumimoji="1" lang="en-US" altLang="ja-JP" dirty="0"/>
              <a:t>4】</a:t>
            </a:r>
            <a:r>
              <a:rPr kumimoji="1" lang="ja-JP" altLang="en-US" dirty="0"/>
              <a:t>業務フロー</a:t>
            </a:r>
          </a:p>
        </p:txBody>
      </p:sp>
      <p:sp>
        <p:nvSpPr>
          <p:cNvPr id="6" name="テキスト プレースホルダー 5">
            <a:extLst>
              <a:ext uri="{FF2B5EF4-FFF2-40B4-BE49-F238E27FC236}">
                <a16:creationId xmlns:a16="http://schemas.microsoft.com/office/drawing/2014/main" id="{526CC117-F442-2AF8-94EA-25261AE21724}"/>
              </a:ext>
            </a:extLst>
          </p:cNvPr>
          <p:cNvSpPr>
            <a:spLocks noGrp="1"/>
          </p:cNvSpPr>
          <p:nvPr>
            <p:ph type="body" sz="quarter" idx="10"/>
          </p:nvPr>
        </p:nvSpPr>
        <p:spPr>
          <a:xfrm>
            <a:off x="480000" y="3144043"/>
            <a:ext cx="11232000" cy="569913"/>
          </a:xfrm>
        </p:spPr>
        <p:txBody>
          <a:bodyPr>
            <a:normAutofit lnSpcReduction="10000"/>
          </a:bodyPr>
          <a:lstStyle/>
          <a:p>
            <a:r>
              <a:rPr lang="en-US" altLang="ja-JP" sz="3200" b="1" dirty="0"/>
              <a:t>ⅲ.</a:t>
            </a:r>
            <a:r>
              <a:rPr lang="ja-JP" altLang="en-US" sz="3200" b="1"/>
              <a:t>システムの運用</a:t>
            </a:r>
          </a:p>
        </p:txBody>
      </p:sp>
    </p:spTree>
    <p:extLst>
      <p:ext uri="{BB962C8B-B14F-4D97-AF65-F5344CB8AC3E}">
        <p14:creationId xmlns:p14="http://schemas.microsoft.com/office/powerpoint/2010/main" val="1797169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6E40927-2DE7-16C7-9982-3A28FF77F6C4}"/>
              </a:ext>
            </a:extLst>
          </p:cNvPr>
          <p:cNvSpPr>
            <a:spLocks noGrp="1"/>
          </p:cNvSpPr>
          <p:nvPr>
            <p:ph type="title"/>
          </p:nvPr>
        </p:nvSpPr>
        <p:spPr>
          <a:xfrm>
            <a:off x="480000" y="161855"/>
            <a:ext cx="11232000" cy="461425"/>
          </a:xfrm>
        </p:spPr>
        <p:txBody>
          <a:bodyPr>
            <a:spAutoFit/>
          </a:bodyPr>
          <a:lstStyle/>
          <a:p>
            <a:pPr algn="ctr"/>
            <a:r>
              <a:rPr kumimoji="1" lang="ja-JP" altLang="en-US" dirty="0"/>
              <a:t>システムの運用（</a:t>
            </a:r>
            <a:r>
              <a:rPr kumimoji="1" lang="en-US" altLang="ja-JP" dirty="0"/>
              <a:t>1/2</a:t>
            </a:r>
            <a:r>
              <a:rPr kumimoji="1" lang="ja-JP" altLang="en-US" dirty="0"/>
              <a:t>）</a:t>
            </a:r>
          </a:p>
        </p:txBody>
      </p:sp>
      <p:sp>
        <p:nvSpPr>
          <p:cNvPr id="5" name="正方形/長方形 168">
            <a:extLst>
              <a:ext uri="{FF2B5EF4-FFF2-40B4-BE49-F238E27FC236}">
                <a16:creationId xmlns:a16="http://schemas.microsoft.com/office/drawing/2014/main" id="{BC676721-1894-0D62-2D39-D5CEDFAA2437}"/>
              </a:ext>
            </a:extLst>
          </p:cNvPr>
          <p:cNvSpPr/>
          <p:nvPr/>
        </p:nvSpPr>
        <p:spPr bwMode="gray">
          <a:xfrm>
            <a:off x="478901" y="1154714"/>
            <a:ext cx="720000" cy="180000"/>
          </a:xfrm>
          <a:prstGeom prst="rect">
            <a:avLst/>
          </a:prstGeom>
          <a:solidFill>
            <a:schemeClr val="tx1"/>
          </a:solidFill>
          <a:ln w="6350" algn="ctr">
            <a:noFill/>
            <a:round/>
            <a:headEnd/>
            <a:tailEnd/>
          </a:ln>
        </p:spPr>
        <p:txBody>
          <a:bodyPr wrap="none" lIns="0" rIns="0" anchor="ct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defRPr/>
            </a:pPr>
            <a:r>
              <a:rPr kumimoji="0" lang="ja-JP" altLang="en-US" sz="1000" b="0" i="0" u="none" strike="noStrike" kern="1200" cap="none" spc="0" normalizeH="0" baseline="0" noProof="0">
                <a:ln>
                  <a:noFill/>
                </a:ln>
                <a:solidFill>
                  <a:prstClr val="white"/>
                </a:solidFill>
                <a:effectLst/>
                <a:uLnTx/>
                <a:uFillTx/>
                <a:latin typeface="Meiryo UI"/>
                <a:ea typeface="Meiryo UI"/>
                <a:cs typeface="Arial" charset="0"/>
              </a:rPr>
              <a:t>業務プロセス</a:t>
            </a:r>
          </a:p>
        </p:txBody>
      </p:sp>
      <p:sp>
        <p:nvSpPr>
          <p:cNvPr id="11" name="ホームベース 79">
            <a:extLst>
              <a:ext uri="{FF2B5EF4-FFF2-40B4-BE49-F238E27FC236}">
                <a16:creationId xmlns:a16="http://schemas.microsoft.com/office/drawing/2014/main" id="{4FB8345E-C06C-D8B1-56B9-7AE6A8647A35}"/>
              </a:ext>
            </a:extLst>
          </p:cNvPr>
          <p:cNvSpPr>
            <a:spLocks noChangeArrowheads="1"/>
          </p:cNvSpPr>
          <p:nvPr/>
        </p:nvSpPr>
        <p:spPr bwMode="auto">
          <a:xfrm>
            <a:off x="1258026" y="1154713"/>
            <a:ext cx="10453973" cy="180000"/>
          </a:xfrm>
          <a:prstGeom prst="homePlate">
            <a:avLst>
              <a:gd name="adj" fmla="val 26394"/>
            </a:avLst>
          </a:prstGeom>
          <a:solidFill>
            <a:schemeClr val="tx1"/>
          </a:solidFill>
          <a:ln w="6350" algn="ctr">
            <a:solidFill>
              <a:schemeClr val="bg1">
                <a:lumMod val="50000"/>
              </a:schemeClr>
            </a:solidFill>
            <a:round/>
            <a:headEnd/>
            <a:tailEnd/>
          </a:ln>
        </p:spPr>
        <p:txBody>
          <a:bodyPr lIns="36000" rIns="36000" anchor="ct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defRPr/>
            </a:pPr>
            <a:r>
              <a:rPr kumimoji="0" lang="ja-JP" altLang="en-US" sz="1000" b="0" i="0" u="none" strike="noStrike" kern="1200" cap="none" spc="0" normalizeH="0" baseline="0" noProof="0">
                <a:ln>
                  <a:noFill/>
                </a:ln>
                <a:solidFill>
                  <a:prstClr val="white"/>
                </a:solidFill>
                <a:effectLst/>
                <a:uLnTx/>
                <a:uFillTx/>
                <a:latin typeface="Meiryo UI"/>
                <a:ea typeface="Meiryo UI"/>
                <a:cs typeface="Arial" charset="0"/>
              </a:rPr>
              <a:t>①システム運用準備</a:t>
            </a:r>
            <a:endParaRPr kumimoji="0" lang="en-US" altLang="ja-JP" sz="1000" b="0" i="0" u="none" strike="noStrike" kern="1200" cap="none" spc="0" normalizeH="0" baseline="0" noProof="0" dirty="0">
              <a:ln>
                <a:noFill/>
              </a:ln>
              <a:solidFill>
                <a:prstClr val="white"/>
              </a:solidFill>
              <a:effectLst/>
              <a:uLnTx/>
              <a:uFillTx/>
              <a:latin typeface="Meiryo UI"/>
              <a:ea typeface="Meiryo UI"/>
              <a:cs typeface="Arial" charset="0"/>
            </a:endParaRPr>
          </a:p>
        </p:txBody>
      </p:sp>
      <p:sp>
        <p:nvSpPr>
          <p:cNvPr id="21" name="正方形/長方形 341">
            <a:extLst>
              <a:ext uri="{FF2B5EF4-FFF2-40B4-BE49-F238E27FC236}">
                <a16:creationId xmlns:a16="http://schemas.microsoft.com/office/drawing/2014/main" id="{DC59930C-C013-A326-95D9-C6F0D605DE7C}"/>
              </a:ext>
            </a:extLst>
          </p:cNvPr>
          <p:cNvSpPr/>
          <p:nvPr/>
        </p:nvSpPr>
        <p:spPr>
          <a:xfrm>
            <a:off x="838901" y="1380230"/>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dirty="0">
                <a:solidFill>
                  <a:prstClr val="black"/>
                </a:solidFill>
                <a:latin typeface="Meiryo UI"/>
                <a:ea typeface="Meiryo UI"/>
              </a:rPr>
              <a:t>市町村</a:t>
            </a:r>
            <a:endParaRPr lang="en-US" altLang="ja-JP" sz="900" b="1" dirty="0">
              <a:solidFill>
                <a:prstClr val="black"/>
              </a:solidFill>
              <a:latin typeface="Meiryo UI"/>
              <a:ea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長</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3" name="正方形/長方形 341">
            <a:extLst>
              <a:ext uri="{FF2B5EF4-FFF2-40B4-BE49-F238E27FC236}">
                <a16:creationId xmlns:a16="http://schemas.microsoft.com/office/drawing/2014/main" id="{C0C97797-C87A-F549-ABDA-0371B623627F}"/>
              </a:ext>
            </a:extLst>
          </p:cNvPr>
          <p:cNvSpPr/>
          <p:nvPr/>
        </p:nvSpPr>
        <p:spPr>
          <a:xfrm>
            <a:off x="838901" y="2605178"/>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dirty="0">
                <a:solidFill>
                  <a:prstClr val="black"/>
                </a:solidFill>
                <a:latin typeface="Meiryo UI"/>
                <a:ea typeface="Meiryo UI"/>
              </a:rPr>
              <a:t>システム</a:t>
            </a:r>
            <a:endParaRPr lang="en-US" altLang="ja-JP" sz="900" b="1" dirty="0">
              <a:solidFill>
                <a:prstClr val="black"/>
              </a:solidFill>
              <a:latin typeface="Meiryo UI"/>
              <a:ea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4" name="正方形/長方形 341">
            <a:extLst>
              <a:ext uri="{FF2B5EF4-FFF2-40B4-BE49-F238E27FC236}">
                <a16:creationId xmlns:a16="http://schemas.microsoft.com/office/drawing/2014/main" id="{DB854599-409B-618D-FE66-6006C69A862F}"/>
              </a:ext>
            </a:extLst>
          </p:cNvPr>
          <p:cNvSpPr/>
          <p:nvPr/>
        </p:nvSpPr>
        <p:spPr>
          <a:xfrm>
            <a:off x="478900" y="1380230"/>
            <a:ext cx="324000" cy="1804019"/>
          </a:xfrm>
          <a:prstGeom prst="rect">
            <a:avLst/>
          </a:prstGeom>
          <a:solidFill>
            <a:schemeClr val="accent2"/>
          </a:solidFill>
          <a:ln w="6350">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prstClr val="black"/>
                </a:solidFill>
                <a:effectLst/>
                <a:uLnTx/>
                <a:uFillTx/>
                <a:latin typeface="Meiryo UI"/>
                <a:ea typeface="Meiryo UI"/>
                <a:cs typeface="+mn-cs"/>
              </a:rPr>
              <a:t>市町村</a:t>
            </a:r>
            <a:endParaRPr kumimoji="0" lang="en-US" altLang="ja-JP" sz="105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6" name="正方形/長方形 341">
            <a:extLst>
              <a:ext uri="{FF2B5EF4-FFF2-40B4-BE49-F238E27FC236}">
                <a16:creationId xmlns:a16="http://schemas.microsoft.com/office/drawing/2014/main" id="{55B2D2ED-AA8F-E44F-76FA-F163B89B94DF}"/>
              </a:ext>
            </a:extLst>
          </p:cNvPr>
          <p:cNvSpPr/>
          <p:nvPr/>
        </p:nvSpPr>
        <p:spPr>
          <a:xfrm>
            <a:off x="838901" y="4442600"/>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a:solidFill>
                  <a:prstClr val="black"/>
                </a:solidFill>
                <a:latin typeface="Meiryo UI"/>
                <a:ea typeface="Meiryo UI"/>
              </a:rPr>
              <a:t>システム</a:t>
            </a:r>
            <a:endParaRPr lang="en-US" altLang="ja-JP" sz="900" b="1" dirty="0">
              <a:solidFill>
                <a:prstClr val="black"/>
              </a:solidFill>
              <a:latin typeface="Meiryo UI"/>
              <a:ea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7" name="正方形/長方形 341">
            <a:extLst>
              <a:ext uri="{FF2B5EF4-FFF2-40B4-BE49-F238E27FC236}">
                <a16:creationId xmlns:a16="http://schemas.microsoft.com/office/drawing/2014/main" id="{5334EBFC-0779-6854-0929-7E0EBC061E7F}"/>
              </a:ext>
            </a:extLst>
          </p:cNvPr>
          <p:cNvSpPr/>
          <p:nvPr/>
        </p:nvSpPr>
        <p:spPr>
          <a:xfrm>
            <a:off x="838901" y="5073311"/>
            <a:ext cx="360000" cy="576000"/>
          </a:xfrm>
          <a:prstGeom prst="rect">
            <a:avLst/>
          </a:prstGeom>
          <a:solidFill>
            <a:schemeClr val="accent3">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システム</a:t>
            </a:r>
            <a:br>
              <a:rPr kumimoji="0" lang="en-US" altLang="ja-JP" sz="900" b="1" i="0" u="none" strike="noStrike" kern="1200" cap="none" spc="0" normalizeH="0" baseline="0" noProof="0" dirty="0">
                <a:ln>
                  <a:noFill/>
                </a:ln>
                <a:solidFill>
                  <a:prstClr val="black"/>
                </a:solidFill>
                <a:effectLst/>
                <a:uLnTx/>
                <a:uFillTx/>
                <a:latin typeface="Meiryo UI"/>
                <a:ea typeface="Meiryo UI"/>
                <a:cs typeface="+mn-cs"/>
              </a:rPr>
            </a:b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8" name="正方形/長方形 341">
            <a:extLst>
              <a:ext uri="{FF2B5EF4-FFF2-40B4-BE49-F238E27FC236}">
                <a16:creationId xmlns:a16="http://schemas.microsoft.com/office/drawing/2014/main" id="{5348811E-2512-A269-9414-CF0FB29547B2}"/>
              </a:ext>
            </a:extLst>
          </p:cNvPr>
          <p:cNvSpPr/>
          <p:nvPr/>
        </p:nvSpPr>
        <p:spPr>
          <a:xfrm>
            <a:off x="478900" y="5704023"/>
            <a:ext cx="720001" cy="648000"/>
          </a:xfrm>
          <a:prstGeom prst="rect">
            <a:avLst/>
          </a:prstGeom>
          <a:solidFill>
            <a:schemeClr val="bg1">
              <a:lumMod val="5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schemeClr val="bg1"/>
                </a:solidFill>
                <a:effectLst/>
                <a:uLnTx/>
                <a:uFillTx/>
                <a:latin typeface="Meiryo UI"/>
                <a:ea typeface="Meiryo UI"/>
                <a:cs typeface="+mn-cs"/>
              </a:rPr>
              <a:t>システム</a:t>
            </a:r>
            <a:endParaRPr kumimoji="0" lang="en-US" altLang="ja-JP" sz="1050" b="1" i="0" u="none" strike="noStrike" kern="1200" cap="none" spc="0" normalizeH="0" baseline="0" noProof="0" dirty="0">
              <a:ln>
                <a:noFill/>
              </a:ln>
              <a:solidFill>
                <a:schemeClr val="bg1"/>
              </a:solidFill>
              <a:effectLst/>
              <a:uLnTx/>
              <a:uFillTx/>
              <a:latin typeface="Meiryo UI"/>
              <a:ea typeface="Meiryo UI"/>
              <a:cs typeface="+mn-cs"/>
            </a:endParaRPr>
          </a:p>
        </p:txBody>
      </p:sp>
      <p:sp>
        <p:nvSpPr>
          <p:cNvPr id="30" name="正方形/長方形 341">
            <a:extLst>
              <a:ext uri="{FF2B5EF4-FFF2-40B4-BE49-F238E27FC236}">
                <a16:creationId xmlns:a16="http://schemas.microsoft.com/office/drawing/2014/main" id="{B2D3B5D8-D5B0-404E-0FAF-B103D4B781DF}"/>
              </a:ext>
            </a:extLst>
          </p:cNvPr>
          <p:cNvSpPr/>
          <p:nvPr/>
        </p:nvSpPr>
        <p:spPr>
          <a:xfrm>
            <a:off x="478900" y="3217960"/>
            <a:ext cx="324000" cy="1800640"/>
          </a:xfrm>
          <a:prstGeom prst="rect">
            <a:avLst/>
          </a:prstGeom>
          <a:solidFill>
            <a:srgbClr val="00B0F0"/>
          </a:solidFill>
          <a:ln w="6350">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prstClr val="black"/>
                </a:solidFill>
                <a:effectLst/>
                <a:uLnTx/>
                <a:uFillTx/>
                <a:latin typeface="Meiryo UI"/>
                <a:ea typeface="Meiryo UI"/>
                <a:cs typeface="+mn-cs"/>
              </a:rPr>
              <a:t>都道府県</a:t>
            </a:r>
            <a:endParaRPr kumimoji="0" lang="en-US" altLang="ja-JP" sz="105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82" name="正方形/長方形 74">
            <a:extLst>
              <a:ext uri="{FF2B5EF4-FFF2-40B4-BE49-F238E27FC236}">
                <a16:creationId xmlns:a16="http://schemas.microsoft.com/office/drawing/2014/main" id="{D21445C4-1773-03B0-4268-A4D4F1C97137}"/>
              </a:ext>
            </a:extLst>
          </p:cNvPr>
          <p:cNvSpPr/>
          <p:nvPr/>
        </p:nvSpPr>
        <p:spPr>
          <a:xfrm>
            <a:off x="12554360" y="1429589"/>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83" name="正方形/長方形 74">
            <a:extLst>
              <a:ext uri="{FF2B5EF4-FFF2-40B4-BE49-F238E27FC236}">
                <a16:creationId xmlns:a16="http://schemas.microsoft.com/office/drawing/2014/main" id="{6154CBEC-B5C5-9974-9A86-E062F3CCB301}"/>
              </a:ext>
            </a:extLst>
          </p:cNvPr>
          <p:cNvSpPr/>
          <p:nvPr/>
        </p:nvSpPr>
        <p:spPr>
          <a:xfrm>
            <a:off x="12554360" y="2042817"/>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84" name="正方形/長方形 74">
            <a:extLst>
              <a:ext uri="{FF2B5EF4-FFF2-40B4-BE49-F238E27FC236}">
                <a16:creationId xmlns:a16="http://schemas.microsoft.com/office/drawing/2014/main" id="{306A9B86-11A5-D1B2-C7FC-EFC3CD86E254}"/>
              </a:ext>
            </a:extLst>
          </p:cNvPr>
          <p:cNvSpPr/>
          <p:nvPr/>
        </p:nvSpPr>
        <p:spPr>
          <a:xfrm>
            <a:off x="12554360" y="2656045"/>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85" name="正方形/長方形 74">
            <a:extLst>
              <a:ext uri="{FF2B5EF4-FFF2-40B4-BE49-F238E27FC236}">
                <a16:creationId xmlns:a16="http://schemas.microsoft.com/office/drawing/2014/main" id="{02646208-FBCF-2D1C-4BD9-DBD5F65A38E8}"/>
              </a:ext>
            </a:extLst>
          </p:cNvPr>
          <p:cNvSpPr/>
          <p:nvPr/>
        </p:nvSpPr>
        <p:spPr>
          <a:xfrm>
            <a:off x="12554360" y="3269273"/>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86" name="正方形/長方形 74">
            <a:extLst>
              <a:ext uri="{FF2B5EF4-FFF2-40B4-BE49-F238E27FC236}">
                <a16:creationId xmlns:a16="http://schemas.microsoft.com/office/drawing/2014/main" id="{7B5E34C1-091E-3EDA-A918-257C0BD46EC1}"/>
              </a:ext>
            </a:extLst>
          </p:cNvPr>
          <p:cNvSpPr/>
          <p:nvPr/>
        </p:nvSpPr>
        <p:spPr>
          <a:xfrm>
            <a:off x="12554360" y="38825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87" name="正方形/長方形 74">
            <a:extLst>
              <a:ext uri="{FF2B5EF4-FFF2-40B4-BE49-F238E27FC236}">
                <a16:creationId xmlns:a16="http://schemas.microsoft.com/office/drawing/2014/main" id="{F893D030-17A3-9570-983A-1C7A51C203FB}"/>
              </a:ext>
            </a:extLst>
          </p:cNvPr>
          <p:cNvSpPr/>
          <p:nvPr/>
        </p:nvSpPr>
        <p:spPr>
          <a:xfrm>
            <a:off x="12554360" y="4495729"/>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88" name="正方形/長方形 74">
            <a:extLst>
              <a:ext uri="{FF2B5EF4-FFF2-40B4-BE49-F238E27FC236}">
                <a16:creationId xmlns:a16="http://schemas.microsoft.com/office/drawing/2014/main" id="{1BFE74F3-A686-22E3-A686-CD2B0DA53182}"/>
              </a:ext>
            </a:extLst>
          </p:cNvPr>
          <p:cNvSpPr/>
          <p:nvPr/>
        </p:nvSpPr>
        <p:spPr>
          <a:xfrm>
            <a:off x="12554360" y="5108955"/>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89" name="正方形/長方形 74">
            <a:extLst>
              <a:ext uri="{FF2B5EF4-FFF2-40B4-BE49-F238E27FC236}">
                <a16:creationId xmlns:a16="http://schemas.microsoft.com/office/drawing/2014/main" id="{616F58DC-FD74-6FF1-53A4-F7CB946C93C6}"/>
              </a:ext>
            </a:extLst>
          </p:cNvPr>
          <p:cNvSpPr/>
          <p:nvPr/>
        </p:nvSpPr>
        <p:spPr>
          <a:xfrm>
            <a:off x="1723697"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90" name="正方形/長方形 74">
            <a:extLst>
              <a:ext uri="{FF2B5EF4-FFF2-40B4-BE49-F238E27FC236}">
                <a16:creationId xmlns:a16="http://schemas.microsoft.com/office/drawing/2014/main" id="{3E48EE9D-2F27-CD09-FC64-4076EAE8EF7D}"/>
              </a:ext>
            </a:extLst>
          </p:cNvPr>
          <p:cNvSpPr/>
          <p:nvPr/>
        </p:nvSpPr>
        <p:spPr>
          <a:xfrm>
            <a:off x="264808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91" name="正方形/長方形 74">
            <a:extLst>
              <a:ext uri="{FF2B5EF4-FFF2-40B4-BE49-F238E27FC236}">
                <a16:creationId xmlns:a16="http://schemas.microsoft.com/office/drawing/2014/main" id="{96EFDFD3-F223-F6EC-5ACF-F9DEBC1417F4}"/>
              </a:ext>
            </a:extLst>
          </p:cNvPr>
          <p:cNvSpPr/>
          <p:nvPr/>
        </p:nvSpPr>
        <p:spPr>
          <a:xfrm>
            <a:off x="3572481"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92" name="正方形/長方形 74">
            <a:extLst>
              <a:ext uri="{FF2B5EF4-FFF2-40B4-BE49-F238E27FC236}">
                <a16:creationId xmlns:a16="http://schemas.microsoft.com/office/drawing/2014/main" id="{8767D3F0-1D1E-3750-77B2-C36A74F9414C}"/>
              </a:ext>
            </a:extLst>
          </p:cNvPr>
          <p:cNvSpPr/>
          <p:nvPr/>
        </p:nvSpPr>
        <p:spPr>
          <a:xfrm>
            <a:off x="4496873"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93" name="正方形/長方形 74">
            <a:extLst>
              <a:ext uri="{FF2B5EF4-FFF2-40B4-BE49-F238E27FC236}">
                <a16:creationId xmlns:a16="http://schemas.microsoft.com/office/drawing/2014/main" id="{23B92634-94AF-331A-5A12-E06765F928C7}"/>
              </a:ext>
            </a:extLst>
          </p:cNvPr>
          <p:cNvSpPr/>
          <p:nvPr/>
        </p:nvSpPr>
        <p:spPr>
          <a:xfrm>
            <a:off x="5421265"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94" name="正方形/長方形 74">
            <a:extLst>
              <a:ext uri="{FF2B5EF4-FFF2-40B4-BE49-F238E27FC236}">
                <a16:creationId xmlns:a16="http://schemas.microsoft.com/office/drawing/2014/main" id="{A714B932-C0AF-F1E6-8A30-F275EA8EC58A}"/>
              </a:ext>
            </a:extLst>
          </p:cNvPr>
          <p:cNvSpPr/>
          <p:nvPr/>
        </p:nvSpPr>
        <p:spPr>
          <a:xfrm>
            <a:off x="6345657"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95" name="正方形/長方形 74">
            <a:extLst>
              <a:ext uri="{FF2B5EF4-FFF2-40B4-BE49-F238E27FC236}">
                <a16:creationId xmlns:a16="http://schemas.microsoft.com/office/drawing/2014/main" id="{7F770CFA-E8F2-068C-6ECF-DDC8816D7D51}"/>
              </a:ext>
            </a:extLst>
          </p:cNvPr>
          <p:cNvSpPr/>
          <p:nvPr/>
        </p:nvSpPr>
        <p:spPr>
          <a:xfrm>
            <a:off x="727004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96" name="正方形/長方形 74">
            <a:extLst>
              <a:ext uri="{FF2B5EF4-FFF2-40B4-BE49-F238E27FC236}">
                <a16:creationId xmlns:a16="http://schemas.microsoft.com/office/drawing/2014/main" id="{621C5DE1-F8CF-3B63-F9F8-00E1069E8F80}"/>
              </a:ext>
            </a:extLst>
          </p:cNvPr>
          <p:cNvSpPr/>
          <p:nvPr/>
        </p:nvSpPr>
        <p:spPr>
          <a:xfrm>
            <a:off x="8194441"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97" name="正方形/長方形 74">
            <a:extLst>
              <a:ext uri="{FF2B5EF4-FFF2-40B4-BE49-F238E27FC236}">
                <a16:creationId xmlns:a16="http://schemas.microsoft.com/office/drawing/2014/main" id="{77473164-407A-D7BD-A19E-A513350A80FA}"/>
              </a:ext>
            </a:extLst>
          </p:cNvPr>
          <p:cNvSpPr/>
          <p:nvPr/>
        </p:nvSpPr>
        <p:spPr>
          <a:xfrm>
            <a:off x="9118833"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98" name="正方形/長方形 74">
            <a:extLst>
              <a:ext uri="{FF2B5EF4-FFF2-40B4-BE49-F238E27FC236}">
                <a16:creationId xmlns:a16="http://schemas.microsoft.com/office/drawing/2014/main" id="{CF52DBD8-1ECA-EE8E-1B73-E8991D7D4D96}"/>
              </a:ext>
            </a:extLst>
          </p:cNvPr>
          <p:cNvSpPr/>
          <p:nvPr/>
        </p:nvSpPr>
        <p:spPr>
          <a:xfrm>
            <a:off x="10043225"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99" name="正方形/長方形 74">
            <a:extLst>
              <a:ext uri="{FF2B5EF4-FFF2-40B4-BE49-F238E27FC236}">
                <a16:creationId xmlns:a16="http://schemas.microsoft.com/office/drawing/2014/main" id="{BF31E282-BA61-EDD5-93FF-27A222BC22A8}"/>
              </a:ext>
            </a:extLst>
          </p:cNvPr>
          <p:cNvSpPr/>
          <p:nvPr/>
        </p:nvSpPr>
        <p:spPr>
          <a:xfrm>
            <a:off x="1096761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100" name="直線コネクタ 99">
            <a:extLst>
              <a:ext uri="{FF2B5EF4-FFF2-40B4-BE49-F238E27FC236}">
                <a16:creationId xmlns:a16="http://schemas.microsoft.com/office/drawing/2014/main" id="{8A20579C-D1FC-C848-07B3-45CD3DB8066E}"/>
              </a:ext>
            </a:extLst>
          </p:cNvPr>
          <p:cNvCxnSpPr>
            <a:cxnSpLocks/>
          </p:cNvCxnSpPr>
          <p:nvPr/>
        </p:nvCxnSpPr>
        <p:spPr>
          <a:xfrm>
            <a:off x="1195681" y="1974467"/>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1" name="直線コネクタ 100">
            <a:extLst>
              <a:ext uri="{FF2B5EF4-FFF2-40B4-BE49-F238E27FC236}">
                <a16:creationId xmlns:a16="http://schemas.microsoft.com/office/drawing/2014/main" id="{9BD5B06E-E014-E6A6-E0E8-0B2F8C3ADEDD}"/>
              </a:ext>
            </a:extLst>
          </p:cNvPr>
          <p:cNvCxnSpPr>
            <a:cxnSpLocks/>
          </p:cNvCxnSpPr>
          <p:nvPr/>
        </p:nvCxnSpPr>
        <p:spPr>
          <a:xfrm>
            <a:off x="1158253" y="2568704"/>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2" name="直線コネクタ 101">
            <a:extLst>
              <a:ext uri="{FF2B5EF4-FFF2-40B4-BE49-F238E27FC236}">
                <a16:creationId xmlns:a16="http://schemas.microsoft.com/office/drawing/2014/main" id="{BEAEA6A3-F25B-4797-E805-AA0143F0064F}"/>
              </a:ext>
            </a:extLst>
          </p:cNvPr>
          <p:cNvCxnSpPr>
            <a:cxnSpLocks/>
          </p:cNvCxnSpPr>
          <p:nvPr/>
        </p:nvCxnSpPr>
        <p:spPr>
          <a:xfrm>
            <a:off x="1195681" y="3199415"/>
            <a:ext cx="10516318" cy="0"/>
          </a:xfrm>
          <a:prstGeom prst="line">
            <a:avLst/>
          </a:prstGeom>
          <a:ln w="127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03" name="直線コネクタ 102">
            <a:extLst>
              <a:ext uri="{FF2B5EF4-FFF2-40B4-BE49-F238E27FC236}">
                <a16:creationId xmlns:a16="http://schemas.microsoft.com/office/drawing/2014/main" id="{32663F30-7ECE-9D15-5427-C47BA6694BB4}"/>
              </a:ext>
            </a:extLst>
          </p:cNvPr>
          <p:cNvCxnSpPr>
            <a:cxnSpLocks/>
          </p:cNvCxnSpPr>
          <p:nvPr/>
        </p:nvCxnSpPr>
        <p:spPr>
          <a:xfrm>
            <a:off x="1195681" y="3811889"/>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4" name="直線コネクタ 103">
            <a:extLst>
              <a:ext uri="{FF2B5EF4-FFF2-40B4-BE49-F238E27FC236}">
                <a16:creationId xmlns:a16="http://schemas.microsoft.com/office/drawing/2014/main" id="{C695089E-5E67-E433-12D5-1D6EA9EACAB5}"/>
              </a:ext>
            </a:extLst>
          </p:cNvPr>
          <p:cNvCxnSpPr>
            <a:cxnSpLocks/>
          </p:cNvCxnSpPr>
          <p:nvPr/>
        </p:nvCxnSpPr>
        <p:spPr>
          <a:xfrm>
            <a:off x="1195681" y="4374037"/>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5" name="直線コネクタ 104">
            <a:extLst>
              <a:ext uri="{FF2B5EF4-FFF2-40B4-BE49-F238E27FC236}">
                <a16:creationId xmlns:a16="http://schemas.microsoft.com/office/drawing/2014/main" id="{170A34AE-C3EF-3824-9612-37B8C50D24B3}"/>
              </a:ext>
            </a:extLst>
          </p:cNvPr>
          <p:cNvCxnSpPr>
            <a:cxnSpLocks/>
          </p:cNvCxnSpPr>
          <p:nvPr/>
        </p:nvCxnSpPr>
        <p:spPr>
          <a:xfrm>
            <a:off x="1195681" y="5003310"/>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6" name="直線コネクタ 105">
            <a:extLst>
              <a:ext uri="{FF2B5EF4-FFF2-40B4-BE49-F238E27FC236}">
                <a16:creationId xmlns:a16="http://schemas.microsoft.com/office/drawing/2014/main" id="{5EF1A4EE-E4F1-BA12-426D-001B11158A71}"/>
              </a:ext>
            </a:extLst>
          </p:cNvPr>
          <p:cNvCxnSpPr>
            <a:cxnSpLocks/>
          </p:cNvCxnSpPr>
          <p:nvPr/>
        </p:nvCxnSpPr>
        <p:spPr>
          <a:xfrm>
            <a:off x="1195681" y="5649311"/>
            <a:ext cx="10516318" cy="0"/>
          </a:xfrm>
          <a:prstGeom prst="line">
            <a:avLst/>
          </a:prstGeom>
          <a:ln w="127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sp>
        <p:nvSpPr>
          <p:cNvPr id="4" name="正方形/長方形 341">
            <a:extLst>
              <a:ext uri="{FF2B5EF4-FFF2-40B4-BE49-F238E27FC236}">
                <a16:creationId xmlns:a16="http://schemas.microsoft.com/office/drawing/2014/main" id="{BDC8411A-C2F0-CF5F-F15E-3CEDB6896803}"/>
              </a:ext>
            </a:extLst>
          </p:cNvPr>
          <p:cNvSpPr/>
          <p:nvPr/>
        </p:nvSpPr>
        <p:spPr>
          <a:xfrm>
            <a:off x="478900" y="5073311"/>
            <a:ext cx="324000" cy="576000"/>
          </a:xfrm>
          <a:prstGeom prst="rect">
            <a:avLst/>
          </a:prstGeom>
          <a:solidFill>
            <a:srgbClr val="92D050"/>
          </a:solidFill>
          <a:ln w="6350">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050" b="1" dirty="0">
                <a:solidFill>
                  <a:prstClr val="black"/>
                </a:solidFill>
                <a:latin typeface="Meiryo UI"/>
                <a:ea typeface="Meiryo UI"/>
              </a:rPr>
              <a:t>関係団体</a:t>
            </a:r>
            <a:endParaRPr kumimoji="0" lang="en-US" altLang="ja-JP" sz="105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63" name="正方形/長方形 74">
            <a:extLst>
              <a:ext uri="{FF2B5EF4-FFF2-40B4-BE49-F238E27FC236}">
                <a16:creationId xmlns:a16="http://schemas.microsoft.com/office/drawing/2014/main" id="{353E0D3D-3BD3-9789-74D2-3CA6D5FE73E9}"/>
              </a:ext>
            </a:extLst>
          </p:cNvPr>
          <p:cNvSpPr/>
          <p:nvPr/>
        </p:nvSpPr>
        <p:spPr>
          <a:xfrm>
            <a:off x="11712010" y="6867301"/>
            <a:ext cx="180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73" name="正方形/長方形 74">
            <a:extLst>
              <a:ext uri="{FF2B5EF4-FFF2-40B4-BE49-F238E27FC236}">
                <a16:creationId xmlns:a16="http://schemas.microsoft.com/office/drawing/2014/main" id="{8702DC81-8E7C-EF73-8D78-DB432C6986D1}"/>
              </a:ext>
            </a:extLst>
          </p:cNvPr>
          <p:cNvSpPr/>
          <p:nvPr/>
        </p:nvSpPr>
        <p:spPr>
          <a:xfrm>
            <a:off x="1303305" y="6867301"/>
            <a:ext cx="180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6" name="正方形/長方形 5">
            <a:extLst>
              <a:ext uri="{FF2B5EF4-FFF2-40B4-BE49-F238E27FC236}">
                <a16:creationId xmlns:a16="http://schemas.microsoft.com/office/drawing/2014/main" id="{465AFFF6-4EA3-F721-4F41-C213827D335C}"/>
              </a:ext>
            </a:extLst>
          </p:cNvPr>
          <p:cNvSpPr/>
          <p:nvPr/>
        </p:nvSpPr>
        <p:spPr>
          <a:xfrm>
            <a:off x="1694007" y="2042817"/>
            <a:ext cx="820196"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市町村における</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支援業務・</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制度一覧</a:t>
            </a:r>
            <a:r>
              <a:rPr kumimoji="0" lang="ja-JP" altLang="en-US" sz="900" b="0" i="0" u="none" strike="noStrike" kern="1200" cap="none" spc="0" normalizeH="0" baseline="0" noProof="0" dirty="0">
                <a:ln>
                  <a:noFill/>
                </a:ln>
                <a:solidFill>
                  <a:prstClr val="black"/>
                </a:solidFill>
                <a:effectLst/>
                <a:uLnTx/>
                <a:uFillTx/>
                <a:latin typeface="+mj-ea"/>
                <a:ea typeface="+mj-ea"/>
                <a:cs typeface="+mn-cs"/>
              </a:rPr>
              <a:t>作成</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7" name="正方形/長方形 6">
            <a:extLst>
              <a:ext uri="{FF2B5EF4-FFF2-40B4-BE49-F238E27FC236}">
                <a16:creationId xmlns:a16="http://schemas.microsoft.com/office/drawing/2014/main" id="{EDA068EE-273A-02DB-3450-C22588FCE4A7}"/>
              </a:ext>
            </a:extLst>
          </p:cNvPr>
          <p:cNvSpPr/>
          <p:nvPr/>
        </p:nvSpPr>
        <p:spPr>
          <a:xfrm>
            <a:off x="1694007" y="3882501"/>
            <a:ext cx="820196"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都道府県における</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支援業務・</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制度一覧</a:t>
            </a:r>
            <a:r>
              <a:rPr kumimoji="0" lang="ja-JP" altLang="en-US" sz="900" b="0" i="0" u="none" strike="noStrike" kern="1200" cap="none" spc="0" normalizeH="0" baseline="0" noProof="0" dirty="0">
                <a:ln>
                  <a:noFill/>
                </a:ln>
                <a:solidFill>
                  <a:prstClr val="black"/>
                </a:solidFill>
                <a:effectLst/>
                <a:uLnTx/>
                <a:uFillTx/>
                <a:latin typeface="+mj-ea"/>
                <a:ea typeface="+mj-ea"/>
                <a:cs typeface="+mn-cs"/>
              </a:rPr>
              <a:t>作成</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20" name="正方形/長方形 19">
            <a:extLst>
              <a:ext uri="{FF2B5EF4-FFF2-40B4-BE49-F238E27FC236}">
                <a16:creationId xmlns:a16="http://schemas.microsoft.com/office/drawing/2014/main" id="{250F66CA-D239-D134-FCA1-E6F2930913C0}"/>
              </a:ext>
            </a:extLst>
          </p:cNvPr>
          <p:cNvSpPr/>
          <p:nvPr/>
        </p:nvSpPr>
        <p:spPr>
          <a:xfrm>
            <a:off x="2648089" y="2042817"/>
            <a:ext cx="60615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支援関係者</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役割一覧</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作成</a:t>
            </a:r>
            <a:endParaRPr lang="en-US" altLang="ja-JP" sz="900" dirty="0">
              <a:solidFill>
                <a:prstClr val="black"/>
              </a:solidFill>
              <a:latin typeface="+mj-ea"/>
              <a:ea typeface="+mj-ea"/>
            </a:endParaRPr>
          </a:p>
        </p:txBody>
      </p:sp>
      <p:sp>
        <p:nvSpPr>
          <p:cNvPr id="31" name="正方形/長方形 30">
            <a:extLst>
              <a:ext uri="{FF2B5EF4-FFF2-40B4-BE49-F238E27FC236}">
                <a16:creationId xmlns:a16="http://schemas.microsoft.com/office/drawing/2014/main" id="{07A8C9FE-3A4B-8BF9-6005-F28683ACB67E}"/>
              </a:ext>
            </a:extLst>
          </p:cNvPr>
          <p:cNvSpPr/>
          <p:nvPr/>
        </p:nvSpPr>
        <p:spPr>
          <a:xfrm>
            <a:off x="2648089" y="3882501"/>
            <a:ext cx="60615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支援関係者</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役割一覧</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作成</a:t>
            </a:r>
            <a:endParaRPr lang="en-US" altLang="ja-JP" sz="900" dirty="0">
              <a:solidFill>
                <a:prstClr val="black"/>
              </a:solidFill>
              <a:latin typeface="+mj-ea"/>
              <a:ea typeface="+mj-ea"/>
            </a:endParaRPr>
          </a:p>
        </p:txBody>
      </p:sp>
      <p:cxnSp>
        <p:nvCxnSpPr>
          <p:cNvPr id="32" name="直線矢印コネクタ 95">
            <a:extLst>
              <a:ext uri="{FF2B5EF4-FFF2-40B4-BE49-F238E27FC236}">
                <a16:creationId xmlns:a16="http://schemas.microsoft.com/office/drawing/2014/main" id="{537A5206-BE92-C55C-696D-9FE4BD6F5645}"/>
              </a:ext>
            </a:extLst>
          </p:cNvPr>
          <p:cNvCxnSpPr>
            <a:cxnSpLocks/>
            <a:stCxn id="6" idx="3"/>
            <a:endCxn id="20" idx="1"/>
          </p:cNvCxnSpPr>
          <p:nvPr/>
        </p:nvCxnSpPr>
        <p:spPr>
          <a:xfrm>
            <a:off x="2514203" y="2267817"/>
            <a:ext cx="133886" cy="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35" name="直線矢印コネクタ 95">
            <a:extLst>
              <a:ext uri="{FF2B5EF4-FFF2-40B4-BE49-F238E27FC236}">
                <a16:creationId xmlns:a16="http://schemas.microsoft.com/office/drawing/2014/main" id="{0C56CADA-C648-9BF0-C16D-F0B80CF97075}"/>
              </a:ext>
            </a:extLst>
          </p:cNvPr>
          <p:cNvCxnSpPr>
            <a:cxnSpLocks/>
            <a:stCxn id="7" idx="3"/>
            <a:endCxn id="31" idx="1"/>
          </p:cNvCxnSpPr>
          <p:nvPr/>
        </p:nvCxnSpPr>
        <p:spPr>
          <a:xfrm>
            <a:off x="2514203" y="4107501"/>
            <a:ext cx="133886" cy="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43" name="直線矢印コネクタ 95">
            <a:extLst>
              <a:ext uri="{FF2B5EF4-FFF2-40B4-BE49-F238E27FC236}">
                <a16:creationId xmlns:a16="http://schemas.microsoft.com/office/drawing/2014/main" id="{CE0B4E0D-1B11-EB0C-6389-1B1D58C5EAE2}"/>
              </a:ext>
            </a:extLst>
          </p:cNvPr>
          <p:cNvCxnSpPr>
            <a:cxnSpLocks/>
            <a:stCxn id="20" idx="3"/>
            <a:endCxn id="41" idx="1"/>
          </p:cNvCxnSpPr>
          <p:nvPr/>
        </p:nvCxnSpPr>
        <p:spPr>
          <a:xfrm>
            <a:off x="3254239" y="2267817"/>
            <a:ext cx="318242" cy="353299"/>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72" name="直線矢印コネクタ 95">
            <a:extLst>
              <a:ext uri="{FF2B5EF4-FFF2-40B4-BE49-F238E27FC236}">
                <a16:creationId xmlns:a16="http://schemas.microsoft.com/office/drawing/2014/main" id="{18657EA9-38CE-A9FC-6A59-5449DA362B47}"/>
              </a:ext>
            </a:extLst>
          </p:cNvPr>
          <p:cNvCxnSpPr>
            <a:cxnSpLocks/>
            <a:stCxn id="166" idx="3"/>
            <a:endCxn id="187" idx="1"/>
          </p:cNvCxnSpPr>
          <p:nvPr/>
        </p:nvCxnSpPr>
        <p:spPr>
          <a:xfrm>
            <a:off x="4076481" y="3502174"/>
            <a:ext cx="421389" cy="1"/>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32" name="正方形/長方形 131">
            <a:extLst>
              <a:ext uri="{FF2B5EF4-FFF2-40B4-BE49-F238E27FC236}">
                <a16:creationId xmlns:a16="http://schemas.microsoft.com/office/drawing/2014/main" id="{09317C38-D036-2D59-5479-4E4B29DA443F}"/>
              </a:ext>
            </a:extLst>
          </p:cNvPr>
          <p:cNvSpPr/>
          <p:nvPr/>
        </p:nvSpPr>
        <p:spPr>
          <a:xfrm>
            <a:off x="5468022" y="4494364"/>
            <a:ext cx="504000" cy="451361"/>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データ連携</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計画策定</a:t>
            </a:r>
            <a:endParaRPr lang="en-US" altLang="ja-JP" sz="900" dirty="0">
              <a:solidFill>
                <a:prstClr val="black"/>
              </a:solidFill>
              <a:latin typeface="+mj-ea"/>
              <a:ea typeface="+mj-ea"/>
            </a:endParaRPr>
          </a:p>
        </p:txBody>
      </p:sp>
      <p:sp>
        <p:nvSpPr>
          <p:cNvPr id="133" name="正方形/長方形 132">
            <a:extLst>
              <a:ext uri="{FF2B5EF4-FFF2-40B4-BE49-F238E27FC236}">
                <a16:creationId xmlns:a16="http://schemas.microsoft.com/office/drawing/2014/main" id="{0769D1BD-2870-0C48-5B6D-D3F85E6C8955}"/>
              </a:ext>
            </a:extLst>
          </p:cNvPr>
          <p:cNvSpPr/>
          <p:nvPr/>
        </p:nvSpPr>
        <p:spPr>
          <a:xfrm>
            <a:off x="6372630" y="4495044"/>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協議結果</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共有</a:t>
            </a:r>
            <a:endParaRPr lang="en-US" altLang="ja-JP" sz="900" dirty="0">
              <a:solidFill>
                <a:prstClr val="black"/>
              </a:solidFill>
              <a:latin typeface="+mj-ea"/>
              <a:ea typeface="+mj-ea"/>
            </a:endParaRPr>
          </a:p>
        </p:txBody>
      </p:sp>
      <p:cxnSp>
        <p:nvCxnSpPr>
          <p:cNvPr id="137" name="直線矢印コネクタ 95">
            <a:extLst>
              <a:ext uri="{FF2B5EF4-FFF2-40B4-BE49-F238E27FC236}">
                <a16:creationId xmlns:a16="http://schemas.microsoft.com/office/drawing/2014/main" id="{96FD826C-20E3-277F-C6EF-5179FAF6139A}"/>
              </a:ext>
            </a:extLst>
          </p:cNvPr>
          <p:cNvCxnSpPr>
            <a:cxnSpLocks/>
            <a:stCxn id="187" idx="3"/>
            <a:endCxn id="132" idx="1"/>
          </p:cNvCxnSpPr>
          <p:nvPr/>
        </p:nvCxnSpPr>
        <p:spPr>
          <a:xfrm>
            <a:off x="5001870" y="3502175"/>
            <a:ext cx="466152" cy="1217870"/>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42" name="正方形/長方形 141">
            <a:extLst>
              <a:ext uri="{FF2B5EF4-FFF2-40B4-BE49-F238E27FC236}">
                <a16:creationId xmlns:a16="http://schemas.microsoft.com/office/drawing/2014/main" id="{A52B02CD-ED67-59F6-0B4A-762EFA856D9C}"/>
              </a:ext>
            </a:extLst>
          </p:cNvPr>
          <p:cNvSpPr/>
          <p:nvPr/>
        </p:nvSpPr>
        <p:spPr>
          <a:xfrm>
            <a:off x="7270049" y="3881174"/>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協議結果</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取りまとめ</a:t>
            </a:r>
            <a:endParaRPr lang="en-US" altLang="ja-JP" sz="900" dirty="0">
              <a:solidFill>
                <a:prstClr val="black"/>
              </a:solidFill>
              <a:latin typeface="+mj-ea"/>
              <a:ea typeface="+mj-ea"/>
            </a:endParaRPr>
          </a:p>
        </p:txBody>
      </p:sp>
      <p:cxnSp>
        <p:nvCxnSpPr>
          <p:cNvPr id="143" name="直線矢印コネクタ 95">
            <a:extLst>
              <a:ext uri="{FF2B5EF4-FFF2-40B4-BE49-F238E27FC236}">
                <a16:creationId xmlns:a16="http://schemas.microsoft.com/office/drawing/2014/main" id="{55D6AC4E-E9D9-0335-C877-F9AEA0E2F193}"/>
              </a:ext>
            </a:extLst>
          </p:cNvPr>
          <p:cNvCxnSpPr>
            <a:cxnSpLocks/>
            <a:stCxn id="133" idx="3"/>
            <a:endCxn id="142" idx="1"/>
          </p:cNvCxnSpPr>
          <p:nvPr/>
        </p:nvCxnSpPr>
        <p:spPr>
          <a:xfrm flipV="1">
            <a:off x="6876630" y="4106174"/>
            <a:ext cx="393419" cy="613870"/>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148" name="直線矢印コネクタ 95">
            <a:extLst>
              <a:ext uri="{FF2B5EF4-FFF2-40B4-BE49-F238E27FC236}">
                <a16:creationId xmlns:a16="http://schemas.microsoft.com/office/drawing/2014/main" id="{8B8F7C37-C32F-BD7D-6E36-A8D04C8ED539}"/>
              </a:ext>
            </a:extLst>
          </p:cNvPr>
          <p:cNvCxnSpPr>
            <a:cxnSpLocks/>
            <a:stCxn id="31" idx="3"/>
            <a:endCxn id="41" idx="1"/>
          </p:cNvCxnSpPr>
          <p:nvPr/>
        </p:nvCxnSpPr>
        <p:spPr>
          <a:xfrm flipV="1">
            <a:off x="3254239" y="2621116"/>
            <a:ext cx="318242" cy="1486385"/>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grpSp>
        <p:nvGrpSpPr>
          <p:cNvPr id="183" name="グループ化 182">
            <a:extLst>
              <a:ext uri="{FF2B5EF4-FFF2-40B4-BE49-F238E27FC236}">
                <a16:creationId xmlns:a16="http://schemas.microsoft.com/office/drawing/2014/main" id="{33146BA8-2636-8325-A5D9-E6AB114EEB20}"/>
              </a:ext>
            </a:extLst>
          </p:cNvPr>
          <p:cNvGrpSpPr/>
          <p:nvPr/>
        </p:nvGrpSpPr>
        <p:grpSpPr>
          <a:xfrm>
            <a:off x="3572481" y="2042816"/>
            <a:ext cx="504000" cy="2890494"/>
            <a:chOff x="3572481" y="2042816"/>
            <a:chExt cx="504000" cy="2890494"/>
          </a:xfrm>
        </p:grpSpPr>
        <p:sp>
          <p:nvSpPr>
            <p:cNvPr id="41" name="正方形/長方形 40">
              <a:extLst>
                <a:ext uri="{FF2B5EF4-FFF2-40B4-BE49-F238E27FC236}">
                  <a16:creationId xmlns:a16="http://schemas.microsoft.com/office/drawing/2014/main" id="{CE2985F7-5F67-F975-1744-6BC1F9F550CE}"/>
                </a:ext>
              </a:extLst>
            </p:cNvPr>
            <p:cNvSpPr/>
            <p:nvPr/>
          </p:nvSpPr>
          <p:spPr>
            <a:xfrm>
              <a:off x="3572481" y="2042816"/>
              <a:ext cx="504000" cy="1156599"/>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ja-JP" sz="900" dirty="0">
                <a:solidFill>
                  <a:prstClr val="black"/>
                </a:solidFill>
                <a:latin typeface="+mj-ea"/>
                <a:ea typeface="+mj-ea"/>
              </a:endParaRPr>
            </a:p>
          </p:txBody>
        </p:sp>
        <p:sp>
          <p:nvSpPr>
            <p:cNvPr id="165" name="正方形/長方形 164">
              <a:extLst>
                <a:ext uri="{FF2B5EF4-FFF2-40B4-BE49-F238E27FC236}">
                  <a16:creationId xmlns:a16="http://schemas.microsoft.com/office/drawing/2014/main" id="{C4E906D4-958C-DD65-B219-4774FA5D24F5}"/>
                </a:ext>
              </a:extLst>
            </p:cNvPr>
            <p:cNvSpPr/>
            <p:nvPr/>
          </p:nvSpPr>
          <p:spPr>
            <a:xfrm>
              <a:off x="3572481" y="3814484"/>
              <a:ext cx="504000" cy="1118826"/>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ja-JP" sz="900" dirty="0">
                <a:solidFill>
                  <a:prstClr val="black"/>
                </a:solidFill>
                <a:latin typeface="+mj-ea"/>
                <a:ea typeface="+mj-ea"/>
              </a:endParaRPr>
            </a:p>
          </p:txBody>
        </p:sp>
        <p:sp>
          <p:nvSpPr>
            <p:cNvPr id="166" name="正方形/長方形 165">
              <a:extLst>
                <a:ext uri="{FF2B5EF4-FFF2-40B4-BE49-F238E27FC236}">
                  <a16:creationId xmlns:a16="http://schemas.microsoft.com/office/drawing/2014/main" id="{8C1DB873-7DBD-4C27-3C1C-52827A29EE28}"/>
                </a:ext>
              </a:extLst>
            </p:cNvPr>
            <p:cNvSpPr/>
            <p:nvPr/>
          </p:nvSpPr>
          <p:spPr>
            <a:xfrm>
              <a:off x="3572481" y="3181179"/>
              <a:ext cx="504000" cy="641990"/>
            </a:xfrm>
            <a:prstGeom prst="rect">
              <a:avLst/>
            </a:prstGeom>
            <a:solidFill>
              <a:schemeClr val="bg1"/>
            </a:solidFill>
            <a:ln w="6350">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800" dirty="0">
                  <a:solidFill>
                    <a:prstClr val="black"/>
                  </a:solidFill>
                  <a:latin typeface="+mj-ea"/>
                  <a:ea typeface="+mj-ea"/>
                </a:rPr>
                <a:t>必要データ</a:t>
              </a:r>
              <a:r>
                <a:rPr lang="en-US" altLang="ja-JP" sz="800" dirty="0">
                  <a:solidFill>
                    <a:prstClr val="black"/>
                  </a:solidFill>
                  <a:latin typeface="+mj-ea"/>
                  <a:ea typeface="+mj-ea"/>
                </a:rPr>
                <a:t>/</a:t>
              </a: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800" dirty="0">
                  <a:solidFill>
                    <a:prstClr val="black"/>
                  </a:solidFill>
                  <a:latin typeface="+mj-ea"/>
                  <a:ea typeface="+mj-ea"/>
                </a:rPr>
                <a:t>収集方法</a:t>
              </a:r>
              <a:r>
                <a:rPr lang="en-US" altLang="ja-JP" sz="800" dirty="0">
                  <a:solidFill>
                    <a:prstClr val="black"/>
                  </a:solidFill>
                  <a:latin typeface="+mj-ea"/>
                  <a:ea typeface="+mj-ea"/>
                </a:rPr>
                <a:t>/</a:t>
              </a: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800" dirty="0">
                  <a:solidFill>
                    <a:prstClr val="black"/>
                  </a:solidFill>
                  <a:latin typeface="+mj-ea"/>
                  <a:ea typeface="+mj-ea"/>
                </a:rPr>
                <a:t>優先度</a:t>
              </a:r>
              <a:endParaRPr lang="en-US" altLang="ja-JP" sz="8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800" dirty="0">
                  <a:solidFill>
                    <a:prstClr val="black"/>
                  </a:solidFill>
                  <a:latin typeface="+mj-ea"/>
                  <a:ea typeface="+mj-ea"/>
                </a:rPr>
                <a:t>協議</a:t>
              </a:r>
              <a:endParaRPr lang="en-US" altLang="ja-JP" sz="800" dirty="0">
                <a:solidFill>
                  <a:prstClr val="black"/>
                </a:solidFill>
                <a:latin typeface="+mj-ea"/>
                <a:ea typeface="+mj-ea"/>
              </a:endParaRPr>
            </a:p>
          </p:txBody>
        </p:sp>
      </p:grpSp>
      <p:sp>
        <p:nvSpPr>
          <p:cNvPr id="178" name="正方形/長方形 177">
            <a:extLst>
              <a:ext uri="{FF2B5EF4-FFF2-40B4-BE49-F238E27FC236}">
                <a16:creationId xmlns:a16="http://schemas.microsoft.com/office/drawing/2014/main" id="{F706C138-7772-1AE0-BA98-61E3B3354F30}"/>
              </a:ext>
            </a:extLst>
          </p:cNvPr>
          <p:cNvSpPr/>
          <p:nvPr/>
        </p:nvSpPr>
        <p:spPr>
          <a:xfrm>
            <a:off x="3584403" y="3128491"/>
            <a:ext cx="468000" cy="88223"/>
          </a:xfrm>
          <a:prstGeom prst="rect">
            <a:avLst/>
          </a:prstGeom>
          <a:solidFill>
            <a:schemeClr val="bg1"/>
          </a:solidFill>
          <a:ln w="3175">
            <a:no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ja-JP" sz="900" dirty="0">
              <a:solidFill>
                <a:prstClr val="black"/>
              </a:solidFill>
              <a:latin typeface="+mj-ea"/>
              <a:ea typeface="+mj-ea"/>
            </a:endParaRPr>
          </a:p>
        </p:txBody>
      </p:sp>
      <p:sp>
        <p:nvSpPr>
          <p:cNvPr id="180" name="正方形/長方形 179">
            <a:extLst>
              <a:ext uri="{FF2B5EF4-FFF2-40B4-BE49-F238E27FC236}">
                <a16:creationId xmlns:a16="http://schemas.microsoft.com/office/drawing/2014/main" id="{28B9D142-A801-04D5-0403-C489F96A78C5}"/>
              </a:ext>
            </a:extLst>
          </p:cNvPr>
          <p:cNvSpPr/>
          <p:nvPr/>
        </p:nvSpPr>
        <p:spPr>
          <a:xfrm>
            <a:off x="3584403" y="3792833"/>
            <a:ext cx="468000" cy="88223"/>
          </a:xfrm>
          <a:prstGeom prst="rect">
            <a:avLst/>
          </a:prstGeom>
          <a:solidFill>
            <a:schemeClr val="bg1"/>
          </a:solidFill>
          <a:ln w="3175">
            <a:no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ja-JP" sz="900" dirty="0">
              <a:solidFill>
                <a:prstClr val="black"/>
              </a:solidFill>
              <a:latin typeface="+mj-ea"/>
              <a:ea typeface="+mj-ea"/>
            </a:endParaRPr>
          </a:p>
        </p:txBody>
      </p:sp>
      <p:grpSp>
        <p:nvGrpSpPr>
          <p:cNvPr id="184" name="グループ化 183">
            <a:extLst>
              <a:ext uri="{FF2B5EF4-FFF2-40B4-BE49-F238E27FC236}">
                <a16:creationId xmlns:a16="http://schemas.microsoft.com/office/drawing/2014/main" id="{F643F3B5-34CD-4D8A-32F8-56E8DCBA917A}"/>
              </a:ext>
            </a:extLst>
          </p:cNvPr>
          <p:cNvGrpSpPr/>
          <p:nvPr/>
        </p:nvGrpSpPr>
        <p:grpSpPr>
          <a:xfrm>
            <a:off x="4497870" y="2042816"/>
            <a:ext cx="504000" cy="2890494"/>
            <a:chOff x="3572481" y="2042816"/>
            <a:chExt cx="504000" cy="2890494"/>
          </a:xfrm>
        </p:grpSpPr>
        <p:sp>
          <p:nvSpPr>
            <p:cNvPr id="185" name="正方形/長方形 184">
              <a:extLst>
                <a:ext uri="{FF2B5EF4-FFF2-40B4-BE49-F238E27FC236}">
                  <a16:creationId xmlns:a16="http://schemas.microsoft.com/office/drawing/2014/main" id="{C3D721ED-D8E7-703E-564F-5E590FFB55A0}"/>
                </a:ext>
              </a:extLst>
            </p:cNvPr>
            <p:cNvSpPr/>
            <p:nvPr/>
          </p:nvSpPr>
          <p:spPr>
            <a:xfrm>
              <a:off x="3572481" y="2042816"/>
              <a:ext cx="504000" cy="1156599"/>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ja-JP" sz="900" dirty="0">
                <a:solidFill>
                  <a:prstClr val="black"/>
                </a:solidFill>
                <a:latin typeface="+mj-ea"/>
                <a:ea typeface="+mj-ea"/>
              </a:endParaRPr>
            </a:p>
          </p:txBody>
        </p:sp>
        <p:sp>
          <p:nvSpPr>
            <p:cNvPr id="186" name="正方形/長方形 185">
              <a:extLst>
                <a:ext uri="{FF2B5EF4-FFF2-40B4-BE49-F238E27FC236}">
                  <a16:creationId xmlns:a16="http://schemas.microsoft.com/office/drawing/2014/main" id="{825057DE-9EDD-E0BA-0A7D-A4D0B5F1F624}"/>
                </a:ext>
              </a:extLst>
            </p:cNvPr>
            <p:cNvSpPr/>
            <p:nvPr/>
          </p:nvSpPr>
          <p:spPr>
            <a:xfrm>
              <a:off x="3572481" y="3814484"/>
              <a:ext cx="504000" cy="1118826"/>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ja-JP" sz="900" dirty="0">
                <a:solidFill>
                  <a:prstClr val="black"/>
                </a:solidFill>
                <a:latin typeface="+mj-ea"/>
                <a:ea typeface="+mj-ea"/>
              </a:endParaRPr>
            </a:p>
          </p:txBody>
        </p:sp>
        <p:sp>
          <p:nvSpPr>
            <p:cNvPr id="187" name="正方形/長方形 186">
              <a:extLst>
                <a:ext uri="{FF2B5EF4-FFF2-40B4-BE49-F238E27FC236}">
                  <a16:creationId xmlns:a16="http://schemas.microsoft.com/office/drawing/2014/main" id="{A62BE0C9-8335-74AC-752F-082C79D6D7B9}"/>
                </a:ext>
              </a:extLst>
            </p:cNvPr>
            <p:cNvSpPr/>
            <p:nvPr/>
          </p:nvSpPr>
          <p:spPr>
            <a:xfrm>
              <a:off x="3572481" y="3149080"/>
              <a:ext cx="504000" cy="706189"/>
            </a:xfrm>
            <a:prstGeom prst="rect">
              <a:avLst/>
            </a:prstGeom>
            <a:solidFill>
              <a:schemeClr val="bg1"/>
            </a:solidFill>
            <a:ln w="6350">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800" dirty="0">
                  <a:solidFill>
                    <a:prstClr val="black"/>
                  </a:solidFill>
                  <a:latin typeface="+mj-ea"/>
                  <a:ea typeface="+mj-ea"/>
                </a:rPr>
                <a:t>システムへ</a:t>
              </a:r>
              <a:br>
                <a:rPr lang="en-US" altLang="ja-JP" sz="800" dirty="0">
                  <a:solidFill>
                    <a:prstClr val="black"/>
                  </a:solidFill>
                  <a:latin typeface="+mj-ea"/>
                  <a:ea typeface="+mj-ea"/>
                </a:rPr>
              </a:br>
              <a:r>
                <a:rPr lang="ja-JP" altLang="en-US" sz="800" dirty="0">
                  <a:solidFill>
                    <a:prstClr val="black"/>
                  </a:solidFill>
                  <a:latin typeface="+mj-ea"/>
                  <a:ea typeface="+mj-ea"/>
                </a:rPr>
                <a:t>取り込む</a:t>
              </a:r>
              <a:endParaRPr lang="en-US" altLang="ja-JP" sz="8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800" dirty="0">
                  <a:solidFill>
                    <a:prstClr val="black"/>
                  </a:solidFill>
                  <a:latin typeface="+mj-ea"/>
                  <a:ea typeface="+mj-ea"/>
                </a:rPr>
                <a:t>対象データ</a:t>
              </a:r>
              <a:r>
                <a:rPr lang="en-US" altLang="ja-JP" sz="800" dirty="0">
                  <a:solidFill>
                    <a:prstClr val="black"/>
                  </a:solidFill>
                  <a:latin typeface="+mj-ea"/>
                  <a:ea typeface="+mj-ea"/>
                </a:rPr>
                <a:t>/</a:t>
              </a: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800" dirty="0">
                  <a:solidFill>
                    <a:prstClr val="black"/>
                  </a:solidFill>
                  <a:latin typeface="+mj-ea"/>
                  <a:ea typeface="+mj-ea"/>
                </a:rPr>
                <a:t>データ連携</a:t>
              </a:r>
              <a:br>
                <a:rPr lang="en-US" altLang="ja-JP" sz="800" dirty="0">
                  <a:solidFill>
                    <a:prstClr val="black"/>
                  </a:solidFill>
                  <a:latin typeface="+mj-ea"/>
                  <a:ea typeface="+mj-ea"/>
                </a:rPr>
              </a:br>
              <a:r>
                <a:rPr lang="ja-JP" altLang="en-US" sz="800" dirty="0">
                  <a:solidFill>
                    <a:prstClr val="black"/>
                  </a:solidFill>
                  <a:latin typeface="+mj-ea"/>
                  <a:ea typeface="+mj-ea"/>
                </a:rPr>
                <a:t>方法協議</a:t>
              </a:r>
              <a:endParaRPr lang="en-US" altLang="ja-JP" sz="800" dirty="0">
                <a:solidFill>
                  <a:prstClr val="black"/>
                </a:solidFill>
                <a:latin typeface="+mj-ea"/>
                <a:ea typeface="+mj-ea"/>
              </a:endParaRPr>
            </a:p>
          </p:txBody>
        </p:sp>
      </p:grpSp>
      <p:sp>
        <p:nvSpPr>
          <p:cNvPr id="189" name="正方形/長方形 188">
            <a:extLst>
              <a:ext uri="{FF2B5EF4-FFF2-40B4-BE49-F238E27FC236}">
                <a16:creationId xmlns:a16="http://schemas.microsoft.com/office/drawing/2014/main" id="{0B46F5FA-BCA3-F2FE-7C8F-226A0A3D95C3}"/>
              </a:ext>
            </a:extLst>
          </p:cNvPr>
          <p:cNvSpPr/>
          <p:nvPr/>
        </p:nvSpPr>
        <p:spPr>
          <a:xfrm>
            <a:off x="4505527" y="3128491"/>
            <a:ext cx="468000" cy="88223"/>
          </a:xfrm>
          <a:prstGeom prst="rect">
            <a:avLst/>
          </a:prstGeom>
          <a:solidFill>
            <a:schemeClr val="bg1"/>
          </a:solidFill>
          <a:ln w="3175">
            <a:no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ja-JP" sz="900" dirty="0">
              <a:solidFill>
                <a:prstClr val="black"/>
              </a:solidFill>
              <a:latin typeface="+mj-ea"/>
              <a:ea typeface="+mj-ea"/>
            </a:endParaRPr>
          </a:p>
        </p:txBody>
      </p:sp>
      <p:sp>
        <p:nvSpPr>
          <p:cNvPr id="190" name="正方形/長方形 189">
            <a:extLst>
              <a:ext uri="{FF2B5EF4-FFF2-40B4-BE49-F238E27FC236}">
                <a16:creationId xmlns:a16="http://schemas.microsoft.com/office/drawing/2014/main" id="{A52AFE61-EB0B-1475-C3E1-6855AB5822B5}"/>
              </a:ext>
            </a:extLst>
          </p:cNvPr>
          <p:cNvSpPr/>
          <p:nvPr/>
        </p:nvSpPr>
        <p:spPr>
          <a:xfrm>
            <a:off x="4505527" y="3792833"/>
            <a:ext cx="468000" cy="88223"/>
          </a:xfrm>
          <a:prstGeom prst="rect">
            <a:avLst/>
          </a:prstGeom>
          <a:solidFill>
            <a:schemeClr val="bg1"/>
          </a:solidFill>
          <a:ln w="3175">
            <a:no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ja-JP" sz="900" dirty="0">
              <a:solidFill>
                <a:prstClr val="black"/>
              </a:solidFill>
              <a:latin typeface="+mj-ea"/>
              <a:ea typeface="+mj-ea"/>
            </a:endParaRPr>
          </a:p>
        </p:txBody>
      </p:sp>
      <p:sp>
        <p:nvSpPr>
          <p:cNvPr id="113" name="正方形/長方形 112">
            <a:extLst>
              <a:ext uri="{FF2B5EF4-FFF2-40B4-BE49-F238E27FC236}">
                <a16:creationId xmlns:a16="http://schemas.microsoft.com/office/drawing/2014/main" id="{4D8AAD9B-B15B-91DF-0CCC-17ABE0AEE36B}"/>
              </a:ext>
            </a:extLst>
          </p:cNvPr>
          <p:cNvSpPr/>
          <p:nvPr/>
        </p:nvSpPr>
        <p:spPr bwMode="gray">
          <a:xfrm>
            <a:off x="4270006" y="1570106"/>
            <a:ext cx="1850080" cy="342255"/>
          </a:xfrm>
          <a:prstGeom prst="rect">
            <a:avLst/>
          </a:prstGeom>
          <a:solidFill>
            <a:schemeClr val="bg1"/>
          </a:solidFill>
          <a:ln w="19050">
            <a:solidFill>
              <a:schemeClr val="tx1"/>
            </a:solidFill>
            <a:headEnd type="oval"/>
            <a:tailEnd type="oval"/>
          </a:ln>
        </p:spPr>
        <p:style>
          <a:lnRef idx="1">
            <a:schemeClr val="accent6"/>
          </a:lnRef>
          <a:fillRef idx="0">
            <a:schemeClr val="accent6"/>
          </a:fillRef>
          <a:effectRef idx="0">
            <a:schemeClr val="accent6"/>
          </a:effectRef>
          <a:fontRef idx="minor">
            <a:schemeClr val="tx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defTabSz="990564">
              <a:buSzPct val="100000"/>
              <a:defRPr/>
            </a:pPr>
            <a:r>
              <a:rPr kumimoji="1" lang="en-US" altLang="ja-JP" sz="900" dirty="0">
                <a:solidFill>
                  <a:schemeClr val="tx1"/>
                </a:solidFill>
                <a:latin typeface="Yu Gothic UI"/>
                <a:ea typeface="Yu Gothic UI"/>
              </a:rPr>
              <a:t>【</a:t>
            </a:r>
            <a:r>
              <a:rPr kumimoji="1" lang="ja-JP" altLang="en-US" sz="900" dirty="0">
                <a:solidFill>
                  <a:schemeClr val="tx1"/>
                </a:solidFill>
                <a:latin typeface="Yu Gothic UI"/>
                <a:ea typeface="Yu Gothic UI"/>
              </a:rPr>
              <a:t>補足</a:t>
            </a:r>
            <a:r>
              <a:rPr kumimoji="1" lang="en-US" altLang="ja-JP" sz="900" dirty="0">
                <a:solidFill>
                  <a:schemeClr val="tx1"/>
                </a:solidFill>
                <a:latin typeface="Yu Gothic UI"/>
                <a:ea typeface="Yu Gothic UI"/>
              </a:rPr>
              <a:t>】</a:t>
            </a:r>
            <a:r>
              <a:rPr kumimoji="1" lang="ja-JP" altLang="en-US" sz="900" dirty="0">
                <a:solidFill>
                  <a:schemeClr val="tx1"/>
                </a:solidFill>
                <a:latin typeface="Yu Gothic UI"/>
                <a:ea typeface="Yu Gothic UI"/>
              </a:rPr>
              <a:t>優先度は、支援対象者の数や特性、関係団体の範囲などを考慮する</a:t>
            </a:r>
            <a:endParaRPr kumimoji="1" lang="en-US" altLang="ja-JP" sz="900" dirty="0">
              <a:solidFill>
                <a:schemeClr val="tx1"/>
              </a:solidFill>
              <a:latin typeface="Yu Gothic UI"/>
              <a:ea typeface="Yu Gothic UI"/>
            </a:endParaRPr>
          </a:p>
        </p:txBody>
      </p:sp>
      <p:cxnSp>
        <p:nvCxnSpPr>
          <p:cNvPr id="195" name="直線矢印コネクタ 95">
            <a:extLst>
              <a:ext uri="{FF2B5EF4-FFF2-40B4-BE49-F238E27FC236}">
                <a16:creationId xmlns:a16="http://schemas.microsoft.com/office/drawing/2014/main" id="{945A2BD2-0FC0-B27D-0EAC-01A65568EF66}"/>
              </a:ext>
            </a:extLst>
          </p:cNvPr>
          <p:cNvCxnSpPr>
            <a:cxnSpLocks/>
            <a:stCxn id="132" idx="3"/>
            <a:endCxn id="133" idx="1"/>
          </p:cNvCxnSpPr>
          <p:nvPr/>
        </p:nvCxnSpPr>
        <p:spPr>
          <a:xfrm flipV="1">
            <a:off x="5972022" y="4720044"/>
            <a:ext cx="400608" cy="1"/>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207" name="直線矢印コネクタ 95">
            <a:extLst>
              <a:ext uri="{FF2B5EF4-FFF2-40B4-BE49-F238E27FC236}">
                <a16:creationId xmlns:a16="http://schemas.microsoft.com/office/drawing/2014/main" id="{D7CAD93F-4DDD-EA38-447A-585FC5C12E49}"/>
              </a:ext>
            </a:extLst>
          </p:cNvPr>
          <p:cNvCxnSpPr>
            <a:cxnSpLocks/>
            <a:stCxn id="187" idx="3"/>
            <a:endCxn id="142" idx="1"/>
          </p:cNvCxnSpPr>
          <p:nvPr/>
        </p:nvCxnSpPr>
        <p:spPr>
          <a:xfrm>
            <a:off x="5001870" y="3502175"/>
            <a:ext cx="2268179" cy="603999"/>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219" name="正方形/長方形 218">
            <a:extLst>
              <a:ext uri="{FF2B5EF4-FFF2-40B4-BE49-F238E27FC236}">
                <a16:creationId xmlns:a16="http://schemas.microsoft.com/office/drawing/2014/main" id="{D221BAA1-0A8C-7204-735E-5688A8F05C61}"/>
              </a:ext>
            </a:extLst>
          </p:cNvPr>
          <p:cNvSpPr/>
          <p:nvPr/>
        </p:nvSpPr>
        <p:spPr>
          <a:xfrm>
            <a:off x="8194441" y="3881174"/>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協議結果</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共有</a:t>
            </a:r>
            <a:endParaRPr lang="en-US" altLang="ja-JP" sz="900" dirty="0">
              <a:solidFill>
                <a:prstClr val="black"/>
              </a:solidFill>
              <a:latin typeface="+mj-ea"/>
              <a:ea typeface="+mj-ea"/>
            </a:endParaRPr>
          </a:p>
        </p:txBody>
      </p:sp>
      <p:cxnSp>
        <p:nvCxnSpPr>
          <p:cNvPr id="224" name="直線矢印コネクタ 95">
            <a:extLst>
              <a:ext uri="{FF2B5EF4-FFF2-40B4-BE49-F238E27FC236}">
                <a16:creationId xmlns:a16="http://schemas.microsoft.com/office/drawing/2014/main" id="{A5AEBC0C-C070-2046-7673-5BD5EE12BB39}"/>
              </a:ext>
            </a:extLst>
          </p:cNvPr>
          <p:cNvCxnSpPr>
            <a:cxnSpLocks/>
            <a:stCxn id="142" idx="3"/>
            <a:endCxn id="219" idx="1"/>
          </p:cNvCxnSpPr>
          <p:nvPr/>
        </p:nvCxnSpPr>
        <p:spPr>
          <a:xfrm>
            <a:off x="7774049" y="4106174"/>
            <a:ext cx="420392" cy="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233" name="正方形/長方形 232">
            <a:extLst>
              <a:ext uri="{FF2B5EF4-FFF2-40B4-BE49-F238E27FC236}">
                <a16:creationId xmlns:a16="http://schemas.microsoft.com/office/drawing/2014/main" id="{BEAFF1F1-B485-F91A-8D7E-8210E188D382}"/>
              </a:ext>
            </a:extLst>
          </p:cNvPr>
          <p:cNvSpPr/>
          <p:nvPr/>
        </p:nvSpPr>
        <p:spPr>
          <a:xfrm>
            <a:off x="9118833" y="2042817"/>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協議結果</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受領</a:t>
            </a:r>
            <a:endParaRPr lang="en-US" altLang="ja-JP" sz="900" dirty="0">
              <a:solidFill>
                <a:prstClr val="black"/>
              </a:solidFill>
              <a:latin typeface="+mj-ea"/>
              <a:ea typeface="+mj-ea"/>
            </a:endParaRPr>
          </a:p>
        </p:txBody>
      </p:sp>
      <p:sp>
        <p:nvSpPr>
          <p:cNvPr id="234" name="正方形/長方形 233">
            <a:extLst>
              <a:ext uri="{FF2B5EF4-FFF2-40B4-BE49-F238E27FC236}">
                <a16:creationId xmlns:a16="http://schemas.microsoft.com/office/drawing/2014/main" id="{8A28E4CD-6E98-A5A3-377F-95A76A46922C}"/>
              </a:ext>
            </a:extLst>
          </p:cNvPr>
          <p:cNvSpPr/>
          <p:nvPr/>
        </p:nvSpPr>
        <p:spPr>
          <a:xfrm>
            <a:off x="9118833" y="4495044"/>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協議結果</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受領</a:t>
            </a:r>
            <a:endParaRPr lang="en-US" altLang="ja-JP" sz="900" dirty="0">
              <a:solidFill>
                <a:prstClr val="black"/>
              </a:solidFill>
              <a:latin typeface="+mj-ea"/>
              <a:ea typeface="+mj-ea"/>
            </a:endParaRPr>
          </a:p>
        </p:txBody>
      </p:sp>
      <p:cxnSp>
        <p:nvCxnSpPr>
          <p:cNvPr id="236" name="直線矢印コネクタ 95">
            <a:extLst>
              <a:ext uri="{FF2B5EF4-FFF2-40B4-BE49-F238E27FC236}">
                <a16:creationId xmlns:a16="http://schemas.microsoft.com/office/drawing/2014/main" id="{95BA07A8-4E83-06AC-4C75-D983EE46D614}"/>
              </a:ext>
            </a:extLst>
          </p:cNvPr>
          <p:cNvCxnSpPr>
            <a:cxnSpLocks/>
            <a:stCxn id="219" idx="3"/>
            <a:endCxn id="233" idx="1"/>
          </p:cNvCxnSpPr>
          <p:nvPr/>
        </p:nvCxnSpPr>
        <p:spPr>
          <a:xfrm flipV="1">
            <a:off x="8698441" y="2267817"/>
            <a:ext cx="420392" cy="1838357"/>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239" name="直線矢印コネクタ 95">
            <a:extLst>
              <a:ext uri="{FF2B5EF4-FFF2-40B4-BE49-F238E27FC236}">
                <a16:creationId xmlns:a16="http://schemas.microsoft.com/office/drawing/2014/main" id="{1F56744F-51AF-50E4-552A-F6271FDE1385}"/>
              </a:ext>
            </a:extLst>
          </p:cNvPr>
          <p:cNvCxnSpPr>
            <a:cxnSpLocks/>
            <a:stCxn id="219" idx="3"/>
            <a:endCxn id="234" idx="1"/>
          </p:cNvCxnSpPr>
          <p:nvPr/>
        </p:nvCxnSpPr>
        <p:spPr>
          <a:xfrm>
            <a:off x="8698441" y="4106174"/>
            <a:ext cx="420392" cy="613870"/>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316" name="正方形/長方形 168">
            <a:extLst>
              <a:ext uri="{FF2B5EF4-FFF2-40B4-BE49-F238E27FC236}">
                <a16:creationId xmlns:a16="http://schemas.microsoft.com/office/drawing/2014/main" id="{4E2231AD-22FC-8F80-A5A6-30EE5E7106A5}"/>
              </a:ext>
            </a:extLst>
          </p:cNvPr>
          <p:cNvSpPr/>
          <p:nvPr/>
        </p:nvSpPr>
        <p:spPr bwMode="gray">
          <a:xfrm>
            <a:off x="10043226" y="1380229"/>
            <a:ext cx="180000" cy="4935319"/>
          </a:xfrm>
          <a:prstGeom prst="rect">
            <a:avLst/>
          </a:prstGeom>
          <a:solidFill>
            <a:schemeClr val="bg1">
              <a:lumMod val="50000"/>
              <a:alpha val="50196"/>
            </a:schemeClr>
          </a:solidFill>
          <a:ln w="6350" algn="ctr">
            <a:noFill/>
            <a:round/>
            <a:headEnd/>
            <a:tailEnd/>
          </a:ln>
        </p:spPr>
        <p:txBody>
          <a:bodyPr vert="eaVert" wrap="none" lIns="0" rIns="0" anchor="ctr"/>
          <a:lstStyle/>
          <a:p>
            <a:pPr marL="0" marR="0" lvl="0" indent="0" algn="ctr" defTabSz="914400" rtl="0" eaLnBrk="1" fontAlgn="base" latinLnBrk="0" hangingPunct="1">
              <a:lnSpc>
                <a:spcPct val="100000"/>
              </a:lnSpc>
              <a:spcBef>
                <a:spcPct val="0"/>
              </a:spcBef>
              <a:spcAft>
                <a:spcPct val="35000"/>
              </a:spcAft>
              <a:buClrTx/>
              <a:buSzTx/>
              <a:buFontTx/>
              <a:buNone/>
              <a:tabLst>
                <a:tab pos="4643295" algn="l"/>
              </a:tabLst>
              <a:defRPr/>
            </a:pPr>
            <a:r>
              <a:rPr kumimoji="0" lang="ja-JP" altLang="en-US" sz="1050" b="1" i="0" u="none" strike="noStrike" kern="1200" cap="none" spc="0" normalizeH="0" baseline="0" noProof="0" dirty="0">
                <a:ln>
                  <a:noFill/>
                </a:ln>
                <a:effectLst/>
                <a:uLnTx/>
                <a:uFillTx/>
                <a:latin typeface="Meiryo UI"/>
                <a:ea typeface="Meiryo UI"/>
                <a:cs typeface="Arial" charset="0"/>
              </a:rPr>
              <a:t>システム運用業務</a:t>
            </a:r>
          </a:p>
        </p:txBody>
      </p:sp>
      <p:cxnSp>
        <p:nvCxnSpPr>
          <p:cNvPr id="318" name="直線矢印コネクタ 95">
            <a:extLst>
              <a:ext uri="{FF2B5EF4-FFF2-40B4-BE49-F238E27FC236}">
                <a16:creationId xmlns:a16="http://schemas.microsoft.com/office/drawing/2014/main" id="{EB9223E2-7659-7F43-BA77-2B7988AE3961}"/>
              </a:ext>
            </a:extLst>
          </p:cNvPr>
          <p:cNvCxnSpPr>
            <a:cxnSpLocks/>
            <a:stCxn id="233" idx="3"/>
            <a:endCxn id="316" idx="1"/>
          </p:cNvCxnSpPr>
          <p:nvPr/>
        </p:nvCxnSpPr>
        <p:spPr>
          <a:xfrm>
            <a:off x="9622833" y="2267817"/>
            <a:ext cx="420393" cy="1580072"/>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321" name="直線矢印コネクタ 95">
            <a:extLst>
              <a:ext uri="{FF2B5EF4-FFF2-40B4-BE49-F238E27FC236}">
                <a16:creationId xmlns:a16="http://schemas.microsoft.com/office/drawing/2014/main" id="{CED0C082-0319-E858-D261-24BA4EEEABBC}"/>
              </a:ext>
            </a:extLst>
          </p:cNvPr>
          <p:cNvCxnSpPr>
            <a:cxnSpLocks/>
            <a:stCxn id="234" idx="3"/>
            <a:endCxn id="316" idx="1"/>
          </p:cNvCxnSpPr>
          <p:nvPr/>
        </p:nvCxnSpPr>
        <p:spPr>
          <a:xfrm flipV="1">
            <a:off x="9622833" y="3847889"/>
            <a:ext cx="420393" cy="872155"/>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324" name="正方形/長方形 323">
            <a:extLst>
              <a:ext uri="{FF2B5EF4-FFF2-40B4-BE49-F238E27FC236}">
                <a16:creationId xmlns:a16="http://schemas.microsoft.com/office/drawing/2014/main" id="{9E075070-91A6-8721-7C3A-52D216908BA1}"/>
              </a:ext>
            </a:extLst>
          </p:cNvPr>
          <p:cNvSpPr/>
          <p:nvPr/>
        </p:nvSpPr>
        <p:spPr bwMode="gray">
          <a:xfrm>
            <a:off x="10300381" y="2467448"/>
            <a:ext cx="1513943" cy="510853"/>
          </a:xfrm>
          <a:prstGeom prst="rect">
            <a:avLst/>
          </a:prstGeom>
          <a:solidFill>
            <a:schemeClr val="bg1"/>
          </a:solidFill>
          <a:ln w="19050">
            <a:solidFill>
              <a:schemeClr val="tx1"/>
            </a:solidFill>
            <a:headEnd type="oval"/>
            <a:tailEnd type="oval"/>
          </a:ln>
        </p:spPr>
        <p:style>
          <a:lnRef idx="1">
            <a:schemeClr val="accent6"/>
          </a:lnRef>
          <a:fillRef idx="0">
            <a:schemeClr val="accent6"/>
          </a:fillRef>
          <a:effectRef idx="0">
            <a:schemeClr val="accent6"/>
          </a:effectRef>
          <a:fontRef idx="minor">
            <a:schemeClr val="tx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defTabSz="990564">
              <a:buSzPct val="100000"/>
              <a:defRPr/>
            </a:pPr>
            <a:r>
              <a:rPr kumimoji="1" lang="en-US" altLang="ja-JP" sz="900" dirty="0">
                <a:solidFill>
                  <a:schemeClr val="tx1"/>
                </a:solidFill>
                <a:latin typeface="Yu Gothic UI"/>
                <a:ea typeface="Yu Gothic UI"/>
              </a:rPr>
              <a:t>【</a:t>
            </a:r>
            <a:r>
              <a:rPr kumimoji="1" lang="ja-JP" altLang="en-US" sz="900" dirty="0">
                <a:solidFill>
                  <a:schemeClr val="tx1"/>
                </a:solidFill>
                <a:latin typeface="Yu Gothic UI"/>
                <a:ea typeface="Yu Gothic UI"/>
              </a:rPr>
              <a:t>補足</a:t>
            </a:r>
            <a:r>
              <a:rPr kumimoji="1" lang="en-US" altLang="ja-JP" sz="900" dirty="0">
                <a:solidFill>
                  <a:schemeClr val="tx1"/>
                </a:solidFill>
                <a:latin typeface="Yu Gothic UI"/>
                <a:ea typeface="Yu Gothic UI"/>
              </a:rPr>
              <a:t>】</a:t>
            </a:r>
            <a:r>
              <a:rPr kumimoji="1" lang="ja-JP" altLang="en-US" sz="900" dirty="0">
                <a:solidFill>
                  <a:schemeClr val="tx1"/>
                </a:solidFill>
                <a:latin typeface="Yu Gothic UI"/>
                <a:ea typeface="Yu Gothic UI"/>
              </a:rPr>
              <a:t>システム運用業務として、健康管理業務や、見守り</a:t>
            </a:r>
            <a:r>
              <a:rPr kumimoji="1" lang="ja-JP" altLang="en-US" sz="900" dirty="0">
                <a:latin typeface="Yu Gothic UI"/>
                <a:ea typeface="Yu Gothic UI"/>
              </a:rPr>
              <a:t>・相談</a:t>
            </a:r>
            <a:r>
              <a:rPr kumimoji="1" lang="ja-JP" altLang="en-US" sz="900" dirty="0">
                <a:solidFill>
                  <a:schemeClr val="tx1"/>
                </a:solidFill>
                <a:latin typeface="Yu Gothic UI"/>
                <a:ea typeface="Yu Gothic UI"/>
              </a:rPr>
              <a:t>支援業務が挙げられる</a:t>
            </a:r>
            <a:endParaRPr kumimoji="1" lang="en-US" altLang="ja-JP" sz="900" dirty="0">
              <a:solidFill>
                <a:schemeClr val="tx1"/>
              </a:solidFill>
              <a:latin typeface="Yu Gothic UI"/>
              <a:ea typeface="Yu Gothic UI"/>
            </a:endParaRPr>
          </a:p>
        </p:txBody>
      </p:sp>
      <p:cxnSp>
        <p:nvCxnSpPr>
          <p:cNvPr id="116" name="直線コネクタ 115">
            <a:extLst>
              <a:ext uri="{FF2B5EF4-FFF2-40B4-BE49-F238E27FC236}">
                <a16:creationId xmlns:a16="http://schemas.microsoft.com/office/drawing/2014/main" id="{FDFA1715-662E-F838-ADDD-50D160C112A6}"/>
              </a:ext>
            </a:extLst>
          </p:cNvPr>
          <p:cNvCxnSpPr>
            <a:cxnSpLocks/>
            <a:stCxn id="113" idx="1"/>
          </p:cNvCxnSpPr>
          <p:nvPr/>
        </p:nvCxnSpPr>
        <p:spPr bwMode="gray">
          <a:xfrm flipH="1">
            <a:off x="3843931" y="1741234"/>
            <a:ext cx="426075" cy="454392"/>
          </a:xfrm>
          <a:prstGeom prst="line">
            <a:avLst/>
          </a:prstGeom>
          <a:ln w="19050">
            <a:solidFill>
              <a:schemeClr val="tx1"/>
            </a:solidFill>
            <a:headEnd type="oval"/>
            <a:tailEnd type="oval"/>
          </a:ln>
        </p:spPr>
        <p:style>
          <a:lnRef idx="1">
            <a:schemeClr val="accent6"/>
          </a:lnRef>
          <a:fillRef idx="0">
            <a:schemeClr val="accent6"/>
          </a:fillRef>
          <a:effectRef idx="0">
            <a:schemeClr val="accent6"/>
          </a:effectRef>
          <a:fontRef idx="minor">
            <a:schemeClr val="tx1"/>
          </a:fontRef>
        </p:style>
      </p:cxnSp>
      <p:cxnSp>
        <p:nvCxnSpPr>
          <p:cNvPr id="325" name="直線コネクタ 324">
            <a:extLst>
              <a:ext uri="{FF2B5EF4-FFF2-40B4-BE49-F238E27FC236}">
                <a16:creationId xmlns:a16="http://schemas.microsoft.com/office/drawing/2014/main" id="{F684337F-F260-0ABE-5308-CE5D48191CF5}"/>
              </a:ext>
            </a:extLst>
          </p:cNvPr>
          <p:cNvCxnSpPr>
            <a:cxnSpLocks/>
            <a:stCxn id="324" idx="1"/>
          </p:cNvCxnSpPr>
          <p:nvPr/>
        </p:nvCxnSpPr>
        <p:spPr bwMode="gray">
          <a:xfrm flipH="1">
            <a:off x="10177112" y="2722875"/>
            <a:ext cx="123269" cy="129095"/>
          </a:xfrm>
          <a:prstGeom prst="line">
            <a:avLst/>
          </a:prstGeom>
          <a:ln w="19050">
            <a:solidFill>
              <a:schemeClr val="tx1"/>
            </a:solidFill>
            <a:headEnd type="oval"/>
            <a:tailEnd type="oval"/>
          </a:ln>
        </p:spPr>
        <p:style>
          <a:lnRef idx="1">
            <a:schemeClr val="accent6"/>
          </a:lnRef>
          <a:fillRef idx="0">
            <a:schemeClr val="accent6"/>
          </a:fillRef>
          <a:effectRef idx="0">
            <a:schemeClr val="accent6"/>
          </a:effectRef>
          <a:fontRef idx="minor">
            <a:schemeClr val="tx1"/>
          </a:fontRef>
        </p:style>
      </p:cxnSp>
      <p:sp>
        <p:nvSpPr>
          <p:cNvPr id="330" name="正方形/長方形 168">
            <a:extLst>
              <a:ext uri="{FF2B5EF4-FFF2-40B4-BE49-F238E27FC236}">
                <a16:creationId xmlns:a16="http://schemas.microsoft.com/office/drawing/2014/main" id="{A1E16678-ED30-15B3-3A79-472C85C42D17}"/>
              </a:ext>
            </a:extLst>
          </p:cNvPr>
          <p:cNvSpPr/>
          <p:nvPr/>
        </p:nvSpPr>
        <p:spPr bwMode="gray">
          <a:xfrm>
            <a:off x="1298006" y="1380229"/>
            <a:ext cx="180000" cy="4935319"/>
          </a:xfrm>
          <a:prstGeom prst="rect">
            <a:avLst/>
          </a:prstGeom>
          <a:solidFill>
            <a:schemeClr val="bg1">
              <a:lumMod val="50000"/>
              <a:alpha val="50196"/>
            </a:schemeClr>
          </a:solidFill>
          <a:ln w="6350" algn="ctr">
            <a:noFill/>
            <a:round/>
            <a:headEnd/>
            <a:tailEnd/>
          </a:ln>
        </p:spPr>
        <p:txBody>
          <a:bodyPr vert="eaVert" wrap="none" lIns="0" rIns="0" anchor="ctr"/>
          <a:lstStyle/>
          <a:p>
            <a:pPr marL="0" marR="0" lvl="0" indent="0" algn="ctr" defTabSz="914400" rtl="0" eaLnBrk="1" fontAlgn="base" latinLnBrk="0" hangingPunct="1">
              <a:lnSpc>
                <a:spcPct val="100000"/>
              </a:lnSpc>
              <a:spcBef>
                <a:spcPct val="0"/>
              </a:spcBef>
              <a:spcAft>
                <a:spcPct val="35000"/>
              </a:spcAft>
              <a:buClrTx/>
              <a:buSzTx/>
              <a:buFontTx/>
              <a:buNone/>
              <a:tabLst>
                <a:tab pos="4643295" algn="l"/>
              </a:tabLst>
              <a:defRPr/>
            </a:pPr>
            <a:r>
              <a:rPr kumimoji="0" lang="ja-JP" altLang="en-US" sz="1050" b="1" i="0" u="none" strike="noStrike" kern="1200" cap="none" spc="0" normalizeH="0" baseline="0" noProof="0" dirty="0">
                <a:ln>
                  <a:noFill/>
                </a:ln>
                <a:effectLst/>
                <a:uLnTx/>
                <a:uFillTx/>
                <a:latin typeface="Meiryo UI"/>
                <a:ea typeface="Meiryo UI"/>
                <a:cs typeface="Arial" charset="0"/>
              </a:rPr>
              <a:t>システム起動</a:t>
            </a:r>
          </a:p>
        </p:txBody>
      </p:sp>
      <p:cxnSp>
        <p:nvCxnSpPr>
          <p:cNvPr id="331" name="直線矢印コネクタ 95">
            <a:extLst>
              <a:ext uri="{FF2B5EF4-FFF2-40B4-BE49-F238E27FC236}">
                <a16:creationId xmlns:a16="http://schemas.microsoft.com/office/drawing/2014/main" id="{D5409462-FEE0-A30E-BA7A-B8E32C519316}"/>
              </a:ext>
            </a:extLst>
          </p:cNvPr>
          <p:cNvCxnSpPr>
            <a:cxnSpLocks/>
            <a:stCxn id="330" idx="3"/>
            <a:endCxn id="7" idx="1"/>
          </p:cNvCxnSpPr>
          <p:nvPr/>
        </p:nvCxnSpPr>
        <p:spPr>
          <a:xfrm>
            <a:off x="1478006" y="3847889"/>
            <a:ext cx="216001" cy="259612"/>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334" name="直線矢印コネクタ 95">
            <a:extLst>
              <a:ext uri="{FF2B5EF4-FFF2-40B4-BE49-F238E27FC236}">
                <a16:creationId xmlns:a16="http://schemas.microsoft.com/office/drawing/2014/main" id="{493F0176-C03B-89FC-1E43-5B5CEC6BBC2A}"/>
              </a:ext>
            </a:extLst>
          </p:cNvPr>
          <p:cNvCxnSpPr>
            <a:cxnSpLocks/>
            <a:stCxn id="330" idx="3"/>
            <a:endCxn id="6" idx="1"/>
          </p:cNvCxnSpPr>
          <p:nvPr/>
        </p:nvCxnSpPr>
        <p:spPr>
          <a:xfrm flipV="1">
            <a:off x="1478006" y="2267817"/>
            <a:ext cx="216001" cy="1580072"/>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337" name="楕円 336">
            <a:extLst>
              <a:ext uri="{FF2B5EF4-FFF2-40B4-BE49-F238E27FC236}">
                <a16:creationId xmlns:a16="http://schemas.microsoft.com/office/drawing/2014/main" id="{F6AD5E89-EB01-7BE2-BE19-03E51B6286D8}"/>
              </a:ext>
            </a:extLst>
          </p:cNvPr>
          <p:cNvSpPr/>
          <p:nvPr/>
        </p:nvSpPr>
        <p:spPr bwMode="gray">
          <a:xfrm>
            <a:off x="1281925" y="2960539"/>
            <a:ext cx="180000" cy="180000"/>
          </a:xfrm>
          <a:prstGeom prst="ellipse">
            <a:avLst/>
          </a:prstGeom>
          <a:solidFill>
            <a:srgbClr val="0088BB"/>
          </a:solidFill>
          <a:ln w="12700" algn="ctr">
            <a:solidFill>
              <a:srgbClr val="FFFFFF"/>
            </a:solidFill>
            <a:miter lim="800000"/>
            <a:headEnd/>
            <a:tailEnd/>
          </a:ln>
        </p:spPr>
        <p:txBody>
          <a:bodyPr rot="0" spcFirstLastPara="0" vertOverflow="overflow" horzOverflow="overflow" vert="horz"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i="0" u="none" strike="noStrike" kern="1200" cap="none" spc="0" normalizeH="0" baseline="0" noProof="0" dirty="0">
                <a:ln>
                  <a:noFill/>
                </a:ln>
                <a:solidFill>
                  <a:prstClr val="white"/>
                </a:solidFill>
                <a:effectLst/>
                <a:uLnTx/>
                <a:uFillTx/>
                <a:latin typeface="Yu Gothic UI"/>
                <a:ea typeface="Yu Gothic UI"/>
                <a:cs typeface="Arial" charset="0"/>
              </a:rPr>
              <a:t>1</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sp>
        <p:nvSpPr>
          <p:cNvPr id="338" name="楕円 337">
            <a:extLst>
              <a:ext uri="{FF2B5EF4-FFF2-40B4-BE49-F238E27FC236}">
                <a16:creationId xmlns:a16="http://schemas.microsoft.com/office/drawing/2014/main" id="{EDBE6B49-46A3-6DE4-65EC-7420A08BD545}"/>
              </a:ext>
            </a:extLst>
          </p:cNvPr>
          <p:cNvSpPr/>
          <p:nvPr/>
        </p:nvSpPr>
        <p:spPr bwMode="gray">
          <a:xfrm>
            <a:off x="10043226" y="2960539"/>
            <a:ext cx="180000" cy="180000"/>
          </a:xfrm>
          <a:prstGeom prst="ellipse">
            <a:avLst/>
          </a:prstGeom>
          <a:solidFill>
            <a:srgbClr val="0088BB"/>
          </a:solidFill>
          <a:ln w="12700" algn="ctr">
            <a:solidFill>
              <a:srgbClr val="FFFFFF"/>
            </a:solidFill>
            <a:miter lim="800000"/>
            <a:headEnd/>
            <a:tailEnd/>
          </a:ln>
        </p:spPr>
        <p:txBody>
          <a:bodyPr rot="0" spcFirstLastPara="0" vertOverflow="overflow" horzOverflow="overflow" vert="horz"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i="0" u="none" strike="noStrike" kern="1200" cap="none" spc="0" normalizeH="0" baseline="0" noProof="0" dirty="0">
                <a:ln>
                  <a:noFill/>
                </a:ln>
                <a:solidFill>
                  <a:prstClr val="white"/>
                </a:solidFill>
                <a:effectLst/>
                <a:uLnTx/>
                <a:uFillTx/>
                <a:latin typeface="Yu Gothic UI"/>
                <a:ea typeface="Yu Gothic UI"/>
                <a:cs typeface="Arial" charset="0"/>
              </a:rPr>
              <a:t>2</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sp>
        <p:nvSpPr>
          <p:cNvPr id="29" name="正方形/長方形 341">
            <a:extLst>
              <a:ext uri="{FF2B5EF4-FFF2-40B4-BE49-F238E27FC236}">
                <a16:creationId xmlns:a16="http://schemas.microsoft.com/office/drawing/2014/main" id="{18CB54D4-25F4-848D-D223-CF9B68E9C9E6}"/>
              </a:ext>
            </a:extLst>
          </p:cNvPr>
          <p:cNvSpPr/>
          <p:nvPr/>
        </p:nvSpPr>
        <p:spPr>
          <a:xfrm>
            <a:off x="838901" y="3830126"/>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700" b="1" i="0" u="none" strike="noStrike" kern="1200" cap="none" spc="0" normalizeH="0" baseline="0" noProof="0" dirty="0">
                <a:ln>
                  <a:noFill/>
                </a:ln>
                <a:solidFill>
                  <a:prstClr val="black"/>
                </a:solidFill>
                <a:effectLst/>
                <a:uLnTx/>
                <a:uFillTx/>
                <a:latin typeface="Meiryo UI"/>
                <a:ea typeface="Meiryo UI"/>
                <a:cs typeface="+mn-cs"/>
              </a:rPr>
              <a:t>危機</a:t>
            </a:r>
            <a:br>
              <a:rPr kumimoji="0" lang="en-US" altLang="ja-JP" sz="700" b="1" i="0" u="none" strike="noStrike" kern="1200" cap="none" spc="0" normalizeH="0" baseline="0" noProof="0" dirty="0">
                <a:ln>
                  <a:noFill/>
                </a:ln>
                <a:solidFill>
                  <a:prstClr val="black"/>
                </a:solidFill>
                <a:effectLst/>
                <a:uLnTx/>
                <a:uFillTx/>
                <a:latin typeface="Meiryo UI"/>
                <a:ea typeface="Meiryo UI"/>
                <a:cs typeface="+mn-cs"/>
              </a:rPr>
            </a:br>
            <a:r>
              <a:rPr kumimoji="0" lang="ja-JP" altLang="en-US" sz="700" b="1" i="0" u="none" strike="noStrike" kern="1200" cap="none" spc="0" normalizeH="0" baseline="0" noProof="0" dirty="0">
                <a:ln>
                  <a:noFill/>
                </a:ln>
                <a:solidFill>
                  <a:prstClr val="black"/>
                </a:solidFill>
                <a:effectLst/>
                <a:uLnTx/>
                <a:uFillTx/>
                <a:latin typeface="Meiryo UI"/>
                <a:ea typeface="Meiryo UI"/>
                <a:cs typeface="+mn-cs"/>
              </a:rPr>
              <a:t>管理</a:t>
            </a:r>
            <a:r>
              <a:rPr kumimoji="0" lang="en-US" altLang="ja-JP" sz="700" b="1" i="0" u="none" strike="noStrike" kern="1200" cap="none" spc="0" normalizeH="0" baseline="0" noProof="0" dirty="0">
                <a:ln>
                  <a:noFill/>
                </a:ln>
                <a:solidFill>
                  <a:prstClr val="black"/>
                </a:solidFill>
                <a:effectLst/>
                <a:uLnTx/>
                <a:uFillTx/>
                <a:latin typeface="Meiryo UI"/>
                <a:ea typeface="Meiryo UI"/>
                <a:cs typeface="+mn-cs"/>
              </a:rPr>
              <a:t>/</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700" b="1" i="0" u="none" strike="noStrike" kern="1200" cap="none" spc="0" normalizeH="0" baseline="0" noProof="0" dirty="0">
                <a:ln>
                  <a:noFill/>
                </a:ln>
                <a:solidFill>
                  <a:prstClr val="black"/>
                </a:solidFill>
                <a:effectLst/>
                <a:uLnTx/>
                <a:uFillTx/>
                <a:latin typeface="Meiryo UI"/>
                <a:ea typeface="Meiryo UI"/>
                <a:cs typeface="+mn-cs"/>
              </a:rPr>
              <a:t>医療・</a:t>
            </a:r>
            <a:br>
              <a:rPr kumimoji="0" lang="en-US" altLang="ja-JP" sz="700" b="1" i="0" u="none" strike="noStrike" kern="1200" cap="none" spc="0" normalizeH="0" baseline="0" noProof="0" dirty="0">
                <a:ln>
                  <a:noFill/>
                </a:ln>
                <a:solidFill>
                  <a:prstClr val="black"/>
                </a:solidFill>
                <a:effectLst/>
                <a:uLnTx/>
                <a:uFillTx/>
                <a:latin typeface="Meiryo UI"/>
                <a:ea typeface="Meiryo UI"/>
                <a:cs typeface="+mn-cs"/>
              </a:rPr>
            </a:br>
            <a:r>
              <a:rPr kumimoji="0" lang="ja-JP" altLang="en-US" sz="700" b="1" i="0" u="none" strike="noStrike" kern="1200" cap="none" spc="0" normalizeH="0" baseline="0" noProof="0" dirty="0">
                <a:ln>
                  <a:noFill/>
                </a:ln>
                <a:solidFill>
                  <a:prstClr val="black"/>
                </a:solidFill>
                <a:effectLst/>
                <a:uLnTx/>
                <a:uFillTx/>
                <a:latin typeface="Meiryo UI"/>
                <a:ea typeface="Meiryo UI"/>
                <a:cs typeface="+mn-cs"/>
              </a:rPr>
              <a:t>保健</a:t>
            </a:r>
            <a:br>
              <a:rPr kumimoji="0" lang="en-US" altLang="ja-JP" sz="700" b="1" i="0" u="none" strike="noStrike" kern="1200" cap="none" spc="0" normalizeH="0" baseline="0" noProof="0" dirty="0">
                <a:ln>
                  <a:noFill/>
                </a:ln>
                <a:solidFill>
                  <a:prstClr val="black"/>
                </a:solidFill>
                <a:effectLst/>
                <a:uLnTx/>
                <a:uFillTx/>
                <a:latin typeface="Meiryo UI"/>
                <a:ea typeface="Meiryo UI"/>
                <a:cs typeface="+mn-cs"/>
              </a:rPr>
            </a:br>
            <a:r>
              <a:rPr kumimoji="0" lang="ja-JP" altLang="en-US" sz="700" b="1" i="0" u="none" strike="noStrike" kern="1200" cap="none" spc="0" normalizeH="0" baseline="0" noProof="0" dirty="0">
                <a:ln>
                  <a:noFill/>
                </a:ln>
                <a:solidFill>
                  <a:prstClr val="black"/>
                </a:solidFill>
                <a:effectLst/>
                <a:uLnTx/>
                <a:uFillTx/>
                <a:latin typeface="Meiryo UI"/>
                <a:ea typeface="Meiryo UI"/>
                <a:cs typeface="+mn-cs"/>
              </a:rPr>
              <a:t>・福祉担当</a:t>
            </a:r>
            <a:endParaRPr kumimoji="0" lang="en-US" altLang="ja-JP" sz="7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2" name="正方形/長方形 341">
            <a:extLst>
              <a:ext uri="{FF2B5EF4-FFF2-40B4-BE49-F238E27FC236}">
                <a16:creationId xmlns:a16="http://schemas.microsoft.com/office/drawing/2014/main" id="{4C3287F0-6EFD-7175-3BF8-20AF5709C3E2}"/>
              </a:ext>
            </a:extLst>
          </p:cNvPr>
          <p:cNvSpPr/>
          <p:nvPr/>
        </p:nvSpPr>
        <p:spPr>
          <a:xfrm>
            <a:off x="838901" y="1992704"/>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危機</a:t>
            </a:r>
            <a:br>
              <a:rPr kumimoji="0" lang="en-US" altLang="ja-JP" sz="900" b="1" i="0" u="none" strike="noStrike" kern="1200" cap="none" spc="0" normalizeH="0" baseline="0" noProof="0" dirty="0">
                <a:ln>
                  <a:noFill/>
                </a:ln>
                <a:solidFill>
                  <a:prstClr val="black"/>
                </a:solidFill>
                <a:effectLst/>
                <a:uLnTx/>
                <a:uFillTx/>
                <a:latin typeface="Meiryo UI"/>
                <a:ea typeface="Meiryo UI"/>
                <a:cs typeface="+mn-cs"/>
              </a:rPr>
            </a:b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管理</a:t>
            </a:r>
            <a:r>
              <a:rPr kumimoji="0" lang="en-US" altLang="ja-JP" sz="900" b="1" i="0" u="none" strike="noStrike" kern="1200" cap="none" spc="0" normalizeH="0" baseline="0" noProof="0" dirty="0">
                <a:ln>
                  <a:noFill/>
                </a:ln>
                <a:solidFill>
                  <a:prstClr val="black"/>
                </a:solidFill>
                <a:effectLst/>
                <a:uLnTx/>
                <a:uFillTx/>
                <a:latin typeface="Meiryo UI"/>
                <a:ea typeface="Meiryo UI"/>
                <a:cs typeface="+mn-cs"/>
              </a:rPr>
              <a:t>/</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福祉</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5" name="正方形/長方形 341">
            <a:extLst>
              <a:ext uri="{FF2B5EF4-FFF2-40B4-BE49-F238E27FC236}">
                <a16:creationId xmlns:a16="http://schemas.microsoft.com/office/drawing/2014/main" id="{A165B7FB-8193-309C-F0A7-67053608863D}"/>
              </a:ext>
            </a:extLst>
          </p:cNvPr>
          <p:cNvSpPr/>
          <p:nvPr/>
        </p:nvSpPr>
        <p:spPr>
          <a:xfrm>
            <a:off x="838901" y="3217652"/>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災害</a:t>
            </a:r>
            <a:br>
              <a:rPr kumimoji="0" lang="en-US" altLang="zh-TW" sz="900" b="1" i="0" u="none" strike="noStrike" kern="1200" cap="none" spc="0" normalizeH="0" baseline="0" noProof="0" dirty="0">
                <a:ln>
                  <a:noFill/>
                </a:ln>
                <a:solidFill>
                  <a:prstClr val="black"/>
                </a:solidFill>
                <a:effectLst/>
                <a:uLnTx/>
                <a:uFillTx/>
                <a:latin typeface="Meiryo UI"/>
                <a:ea typeface="Meiryo UI"/>
                <a:cs typeface="+mn-cs"/>
              </a:rPr>
            </a:b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応急</a:t>
            </a:r>
            <a:br>
              <a:rPr kumimoji="0" lang="en-US" altLang="zh-TW" sz="900" b="1" i="0" u="none" strike="noStrike" kern="1200" cap="none" spc="0" normalizeH="0" baseline="0" noProof="0" dirty="0">
                <a:ln>
                  <a:noFill/>
                </a:ln>
                <a:solidFill>
                  <a:prstClr val="black"/>
                </a:solidFill>
                <a:effectLst/>
                <a:uLnTx/>
                <a:uFillTx/>
                <a:latin typeface="Meiryo UI"/>
                <a:ea typeface="Meiryo UI"/>
                <a:cs typeface="+mn-cs"/>
              </a:rPr>
            </a:b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対策</a:t>
            </a:r>
            <a:br>
              <a:rPr kumimoji="0" lang="en-US" altLang="zh-TW" sz="900" b="1" i="0" u="none" strike="noStrike" kern="1200" cap="none" spc="0" normalizeH="0" baseline="0" noProof="0" dirty="0">
                <a:ln>
                  <a:noFill/>
                </a:ln>
                <a:solidFill>
                  <a:prstClr val="black"/>
                </a:solidFill>
                <a:effectLst/>
                <a:uLnTx/>
                <a:uFillTx/>
                <a:latin typeface="Meiryo UI"/>
                <a:ea typeface="Meiryo UI"/>
                <a:cs typeface="+mn-cs"/>
              </a:rPr>
            </a:b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責任者</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Tree>
    <p:extLst>
      <p:ext uri="{BB962C8B-B14F-4D97-AF65-F5344CB8AC3E}">
        <p14:creationId xmlns:p14="http://schemas.microsoft.com/office/powerpoint/2010/main" val="30271344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6E40927-2DE7-16C7-9982-3A28FF77F6C4}"/>
              </a:ext>
            </a:extLst>
          </p:cNvPr>
          <p:cNvSpPr>
            <a:spLocks noGrp="1"/>
          </p:cNvSpPr>
          <p:nvPr>
            <p:ph type="title"/>
          </p:nvPr>
        </p:nvSpPr>
        <p:spPr>
          <a:xfrm>
            <a:off x="480000" y="161855"/>
            <a:ext cx="11232000" cy="461425"/>
          </a:xfrm>
        </p:spPr>
        <p:txBody>
          <a:bodyPr>
            <a:spAutoFit/>
          </a:bodyPr>
          <a:lstStyle/>
          <a:p>
            <a:pPr algn="ctr"/>
            <a:r>
              <a:rPr kumimoji="1" lang="ja-JP" altLang="en-US" dirty="0"/>
              <a:t>システムの運用（</a:t>
            </a:r>
            <a:r>
              <a:rPr kumimoji="1" lang="en-US" altLang="ja-JP" dirty="0"/>
              <a:t>2/2</a:t>
            </a:r>
            <a:r>
              <a:rPr kumimoji="1" lang="ja-JP" altLang="en-US" dirty="0"/>
              <a:t>）</a:t>
            </a:r>
          </a:p>
        </p:txBody>
      </p:sp>
      <p:sp>
        <p:nvSpPr>
          <p:cNvPr id="82" name="正方形/長方形 74">
            <a:extLst>
              <a:ext uri="{FF2B5EF4-FFF2-40B4-BE49-F238E27FC236}">
                <a16:creationId xmlns:a16="http://schemas.microsoft.com/office/drawing/2014/main" id="{D21445C4-1773-03B0-4268-A4D4F1C97137}"/>
              </a:ext>
            </a:extLst>
          </p:cNvPr>
          <p:cNvSpPr/>
          <p:nvPr/>
        </p:nvSpPr>
        <p:spPr>
          <a:xfrm>
            <a:off x="12554360" y="1429589"/>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83" name="正方形/長方形 74">
            <a:extLst>
              <a:ext uri="{FF2B5EF4-FFF2-40B4-BE49-F238E27FC236}">
                <a16:creationId xmlns:a16="http://schemas.microsoft.com/office/drawing/2014/main" id="{6154CBEC-B5C5-9974-9A86-E062F3CCB301}"/>
              </a:ext>
            </a:extLst>
          </p:cNvPr>
          <p:cNvSpPr/>
          <p:nvPr/>
        </p:nvSpPr>
        <p:spPr>
          <a:xfrm>
            <a:off x="12554360" y="2042817"/>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84" name="正方形/長方形 74">
            <a:extLst>
              <a:ext uri="{FF2B5EF4-FFF2-40B4-BE49-F238E27FC236}">
                <a16:creationId xmlns:a16="http://schemas.microsoft.com/office/drawing/2014/main" id="{306A9B86-11A5-D1B2-C7FC-EFC3CD86E254}"/>
              </a:ext>
            </a:extLst>
          </p:cNvPr>
          <p:cNvSpPr/>
          <p:nvPr/>
        </p:nvSpPr>
        <p:spPr>
          <a:xfrm>
            <a:off x="12554360" y="2656045"/>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85" name="正方形/長方形 74">
            <a:extLst>
              <a:ext uri="{FF2B5EF4-FFF2-40B4-BE49-F238E27FC236}">
                <a16:creationId xmlns:a16="http://schemas.microsoft.com/office/drawing/2014/main" id="{02646208-FBCF-2D1C-4BD9-DBD5F65A38E8}"/>
              </a:ext>
            </a:extLst>
          </p:cNvPr>
          <p:cNvSpPr/>
          <p:nvPr/>
        </p:nvSpPr>
        <p:spPr>
          <a:xfrm>
            <a:off x="12554360" y="3269273"/>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86" name="正方形/長方形 74">
            <a:extLst>
              <a:ext uri="{FF2B5EF4-FFF2-40B4-BE49-F238E27FC236}">
                <a16:creationId xmlns:a16="http://schemas.microsoft.com/office/drawing/2014/main" id="{7B5E34C1-091E-3EDA-A918-257C0BD46EC1}"/>
              </a:ext>
            </a:extLst>
          </p:cNvPr>
          <p:cNvSpPr/>
          <p:nvPr/>
        </p:nvSpPr>
        <p:spPr>
          <a:xfrm>
            <a:off x="12554360" y="38825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87" name="正方形/長方形 74">
            <a:extLst>
              <a:ext uri="{FF2B5EF4-FFF2-40B4-BE49-F238E27FC236}">
                <a16:creationId xmlns:a16="http://schemas.microsoft.com/office/drawing/2014/main" id="{F893D030-17A3-9570-983A-1C7A51C203FB}"/>
              </a:ext>
            </a:extLst>
          </p:cNvPr>
          <p:cNvSpPr/>
          <p:nvPr/>
        </p:nvSpPr>
        <p:spPr>
          <a:xfrm>
            <a:off x="12554360" y="4495729"/>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88" name="正方形/長方形 74">
            <a:extLst>
              <a:ext uri="{FF2B5EF4-FFF2-40B4-BE49-F238E27FC236}">
                <a16:creationId xmlns:a16="http://schemas.microsoft.com/office/drawing/2014/main" id="{1BFE74F3-A686-22E3-A686-CD2B0DA53182}"/>
              </a:ext>
            </a:extLst>
          </p:cNvPr>
          <p:cNvSpPr/>
          <p:nvPr/>
        </p:nvSpPr>
        <p:spPr>
          <a:xfrm>
            <a:off x="12554360" y="5108955"/>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89" name="正方形/長方形 74">
            <a:extLst>
              <a:ext uri="{FF2B5EF4-FFF2-40B4-BE49-F238E27FC236}">
                <a16:creationId xmlns:a16="http://schemas.microsoft.com/office/drawing/2014/main" id="{616F58DC-FD74-6FF1-53A4-F7CB946C93C6}"/>
              </a:ext>
            </a:extLst>
          </p:cNvPr>
          <p:cNvSpPr/>
          <p:nvPr/>
        </p:nvSpPr>
        <p:spPr>
          <a:xfrm>
            <a:off x="1723697"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90" name="正方形/長方形 74">
            <a:extLst>
              <a:ext uri="{FF2B5EF4-FFF2-40B4-BE49-F238E27FC236}">
                <a16:creationId xmlns:a16="http://schemas.microsoft.com/office/drawing/2014/main" id="{3E48EE9D-2F27-CD09-FC64-4076EAE8EF7D}"/>
              </a:ext>
            </a:extLst>
          </p:cNvPr>
          <p:cNvSpPr/>
          <p:nvPr/>
        </p:nvSpPr>
        <p:spPr>
          <a:xfrm>
            <a:off x="264808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91" name="正方形/長方形 74">
            <a:extLst>
              <a:ext uri="{FF2B5EF4-FFF2-40B4-BE49-F238E27FC236}">
                <a16:creationId xmlns:a16="http://schemas.microsoft.com/office/drawing/2014/main" id="{96EFDFD3-F223-F6EC-5ACF-F9DEBC1417F4}"/>
              </a:ext>
            </a:extLst>
          </p:cNvPr>
          <p:cNvSpPr/>
          <p:nvPr/>
        </p:nvSpPr>
        <p:spPr>
          <a:xfrm>
            <a:off x="3572481"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92" name="正方形/長方形 74">
            <a:extLst>
              <a:ext uri="{FF2B5EF4-FFF2-40B4-BE49-F238E27FC236}">
                <a16:creationId xmlns:a16="http://schemas.microsoft.com/office/drawing/2014/main" id="{8767D3F0-1D1E-3750-77B2-C36A74F9414C}"/>
              </a:ext>
            </a:extLst>
          </p:cNvPr>
          <p:cNvSpPr/>
          <p:nvPr/>
        </p:nvSpPr>
        <p:spPr>
          <a:xfrm>
            <a:off x="4496873"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93" name="正方形/長方形 74">
            <a:extLst>
              <a:ext uri="{FF2B5EF4-FFF2-40B4-BE49-F238E27FC236}">
                <a16:creationId xmlns:a16="http://schemas.microsoft.com/office/drawing/2014/main" id="{23B92634-94AF-331A-5A12-E06765F928C7}"/>
              </a:ext>
            </a:extLst>
          </p:cNvPr>
          <p:cNvSpPr/>
          <p:nvPr/>
        </p:nvSpPr>
        <p:spPr>
          <a:xfrm>
            <a:off x="5421265"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94" name="正方形/長方形 74">
            <a:extLst>
              <a:ext uri="{FF2B5EF4-FFF2-40B4-BE49-F238E27FC236}">
                <a16:creationId xmlns:a16="http://schemas.microsoft.com/office/drawing/2014/main" id="{A714B932-C0AF-F1E6-8A30-F275EA8EC58A}"/>
              </a:ext>
            </a:extLst>
          </p:cNvPr>
          <p:cNvSpPr/>
          <p:nvPr/>
        </p:nvSpPr>
        <p:spPr>
          <a:xfrm>
            <a:off x="6345657"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95" name="正方形/長方形 74">
            <a:extLst>
              <a:ext uri="{FF2B5EF4-FFF2-40B4-BE49-F238E27FC236}">
                <a16:creationId xmlns:a16="http://schemas.microsoft.com/office/drawing/2014/main" id="{7F770CFA-E8F2-068C-6ECF-DDC8816D7D51}"/>
              </a:ext>
            </a:extLst>
          </p:cNvPr>
          <p:cNvSpPr/>
          <p:nvPr/>
        </p:nvSpPr>
        <p:spPr>
          <a:xfrm>
            <a:off x="727004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96" name="正方形/長方形 74">
            <a:extLst>
              <a:ext uri="{FF2B5EF4-FFF2-40B4-BE49-F238E27FC236}">
                <a16:creationId xmlns:a16="http://schemas.microsoft.com/office/drawing/2014/main" id="{621C5DE1-F8CF-3B63-F9F8-00E1069E8F80}"/>
              </a:ext>
            </a:extLst>
          </p:cNvPr>
          <p:cNvSpPr/>
          <p:nvPr/>
        </p:nvSpPr>
        <p:spPr>
          <a:xfrm>
            <a:off x="8194441"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97" name="正方形/長方形 74">
            <a:extLst>
              <a:ext uri="{FF2B5EF4-FFF2-40B4-BE49-F238E27FC236}">
                <a16:creationId xmlns:a16="http://schemas.microsoft.com/office/drawing/2014/main" id="{77473164-407A-D7BD-A19E-A513350A80FA}"/>
              </a:ext>
            </a:extLst>
          </p:cNvPr>
          <p:cNvSpPr/>
          <p:nvPr/>
        </p:nvSpPr>
        <p:spPr>
          <a:xfrm>
            <a:off x="9118833"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98" name="正方形/長方形 74">
            <a:extLst>
              <a:ext uri="{FF2B5EF4-FFF2-40B4-BE49-F238E27FC236}">
                <a16:creationId xmlns:a16="http://schemas.microsoft.com/office/drawing/2014/main" id="{CF52DBD8-1ECA-EE8E-1B73-E8991D7D4D96}"/>
              </a:ext>
            </a:extLst>
          </p:cNvPr>
          <p:cNvSpPr/>
          <p:nvPr/>
        </p:nvSpPr>
        <p:spPr>
          <a:xfrm>
            <a:off x="10043225"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99" name="正方形/長方形 74">
            <a:extLst>
              <a:ext uri="{FF2B5EF4-FFF2-40B4-BE49-F238E27FC236}">
                <a16:creationId xmlns:a16="http://schemas.microsoft.com/office/drawing/2014/main" id="{BF31E282-BA61-EDD5-93FF-27A222BC22A8}"/>
              </a:ext>
            </a:extLst>
          </p:cNvPr>
          <p:cNvSpPr/>
          <p:nvPr/>
        </p:nvSpPr>
        <p:spPr>
          <a:xfrm>
            <a:off x="1096761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63" name="正方形/長方形 74">
            <a:extLst>
              <a:ext uri="{FF2B5EF4-FFF2-40B4-BE49-F238E27FC236}">
                <a16:creationId xmlns:a16="http://schemas.microsoft.com/office/drawing/2014/main" id="{353E0D3D-3BD3-9789-74D2-3CA6D5FE73E9}"/>
              </a:ext>
            </a:extLst>
          </p:cNvPr>
          <p:cNvSpPr/>
          <p:nvPr/>
        </p:nvSpPr>
        <p:spPr>
          <a:xfrm>
            <a:off x="11712010" y="6867301"/>
            <a:ext cx="180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73" name="正方形/長方形 74">
            <a:extLst>
              <a:ext uri="{FF2B5EF4-FFF2-40B4-BE49-F238E27FC236}">
                <a16:creationId xmlns:a16="http://schemas.microsoft.com/office/drawing/2014/main" id="{8702DC81-8E7C-EF73-8D78-DB432C6986D1}"/>
              </a:ext>
            </a:extLst>
          </p:cNvPr>
          <p:cNvSpPr/>
          <p:nvPr/>
        </p:nvSpPr>
        <p:spPr>
          <a:xfrm>
            <a:off x="1303305" y="6867301"/>
            <a:ext cx="180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21" name="正方形/長方形 168">
            <a:extLst>
              <a:ext uri="{FF2B5EF4-FFF2-40B4-BE49-F238E27FC236}">
                <a16:creationId xmlns:a16="http://schemas.microsoft.com/office/drawing/2014/main" id="{D9D99EDF-125C-5EB4-4BD6-63CDFC30B8B6}"/>
              </a:ext>
            </a:extLst>
          </p:cNvPr>
          <p:cNvSpPr/>
          <p:nvPr/>
        </p:nvSpPr>
        <p:spPr bwMode="gray">
          <a:xfrm>
            <a:off x="478901" y="1154714"/>
            <a:ext cx="720000" cy="180000"/>
          </a:xfrm>
          <a:prstGeom prst="rect">
            <a:avLst/>
          </a:prstGeom>
          <a:solidFill>
            <a:schemeClr val="tx1"/>
          </a:solidFill>
          <a:ln w="6350" algn="ctr">
            <a:noFill/>
            <a:round/>
            <a:headEnd/>
            <a:tailEnd/>
          </a:ln>
        </p:spPr>
        <p:txBody>
          <a:bodyPr wrap="none" lIns="0" rIns="0" anchor="ct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defRPr/>
            </a:pPr>
            <a:r>
              <a:rPr kumimoji="0" lang="ja-JP" altLang="en-US" sz="1000" b="0" i="0" u="none" strike="noStrike" kern="1200" cap="none" spc="0" normalizeH="0" baseline="0" noProof="0">
                <a:ln>
                  <a:noFill/>
                </a:ln>
                <a:solidFill>
                  <a:prstClr val="white"/>
                </a:solidFill>
                <a:effectLst/>
                <a:uLnTx/>
                <a:uFillTx/>
                <a:latin typeface="Meiryo UI"/>
                <a:ea typeface="Meiryo UI"/>
                <a:cs typeface="Arial" charset="0"/>
              </a:rPr>
              <a:t>業務プロセス</a:t>
            </a:r>
          </a:p>
        </p:txBody>
      </p:sp>
      <p:sp>
        <p:nvSpPr>
          <p:cNvPr id="122" name="ホームベース 79">
            <a:extLst>
              <a:ext uri="{FF2B5EF4-FFF2-40B4-BE49-F238E27FC236}">
                <a16:creationId xmlns:a16="http://schemas.microsoft.com/office/drawing/2014/main" id="{A9096C45-2C5C-BCA3-87F3-BB481C073300}"/>
              </a:ext>
            </a:extLst>
          </p:cNvPr>
          <p:cNvSpPr>
            <a:spLocks noChangeArrowheads="1"/>
          </p:cNvSpPr>
          <p:nvPr/>
        </p:nvSpPr>
        <p:spPr bwMode="auto">
          <a:xfrm>
            <a:off x="1258026" y="1154713"/>
            <a:ext cx="10453973" cy="180000"/>
          </a:xfrm>
          <a:prstGeom prst="homePlate">
            <a:avLst>
              <a:gd name="adj" fmla="val 26394"/>
            </a:avLst>
          </a:prstGeom>
          <a:solidFill>
            <a:schemeClr val="tx1"/>
          </a:solidFill>
          <a:ln w="6350" algn="ctr">
            <a:solidFill>
              <a:schemeClr val="bg1">
                <a:lumMod val="50000"/>
              </a:schemeClr>
            </a:solidFill>
            <a:round/>
            <a:headEnd/>
            <a:tailEnd/>
          </a:ln>
        </p:spPr>
        <p:txBody>
          <a:bodyPr lIns="36000" rIns="36000" anchor="ct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defRPr/>
            </a:pPr>
            <a:r>
              <a:rPr kumimoji="0" lang="ja-JP" altLang="en-US" sz="1000" b="0" i="0" u="none" strike="noStrike" kern="1200" cap="none" spc="0" normalizeH="0" baseline="0" noProof="0">
                <a:ln>
                  <a:noFill/>
                </a:ln>
                <a:solidFill>
                  <a:prstClr val="white"/>
                </a:solidFill>
                <a:effectLst/>
                <a:uLnTx/>
                <a:uFillTx/>
                <a:latin typeface="Meiryo UI"/>
                <a:ea typeface="Meiryo UI"/>
                <a:cs typeface="Arial" charset="0"/>
              </a:rPr>
              <a:t>②定期的な有用性の評価</a:t>
            </a:r>
            <a:endParaRPr kumimoji="0" lang="en-US" altLang="ja-JP" sz="1000" b="0" i="0" u="none" strike="noStrike" kern="1200" cap="none" spc="0" normalizeH="0" baseline="0" noProof="0" dirty="0">
              <a:ln>
                <a:noFill/>
              </a:ln>
              <a:solidFill>
                <a:prstClr val="white"/>
              </a:solidFill>
              <a:effectLst/>
              <a:uLnTx/>
              <a:uFillTx/>
              <a:latin typeface="Meiryo UI"/>
              <a:ea typeface="Meiryo UI"/>
              <a:cs typeface="Arial" charset="0"/>
            </a:endParaRPr>
          </a:p>
        </p:txBody>
      </p:sp>
      <p:sp>
        <p:nvSpPr>
          <p:cNvPr id="123" name="正方形/長方形 341">
            <a:extLst>
              <a:ext uri="{FF2B5EF4-FFF2-40B4-BE49-F238E27FC236}">
                <a16:creationId xmlns:a16="http://schemas.microsoft.com/office/drawing/2014/main" id="{FB166B03-F60F-40A8-7C77-BA2E5782D8F5}"/>
              </a:ext>
            </a:extLst>
          </p:cNvPr>
          <p:cNvSpPr/>
          <p:nvPr/>
        </p:nvSpPr>
        <p:spPr>
          <a:xfrm>
            <a:off x="838901" y="1380230"/>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a:solidFill>
                  <a:prstClr val="black"/>
                </a:solidFill>
                <a:latin typeface="Meiryo UI"/>
                <a:ea typeface="Meiryo UI"/>
              </a:rPr>
              <a:t>市町村</a:t>
            </a:r>
            <a:endParaRPr lang="en-US" altLang="ja-JP" sz="900" b="1" dirty="0">
              <a:solidFill>
                <a:prstClr val="black"/>
              </a:solidFill>
              <a:latin typeface="Meiryo UI"/>
              <a:ea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a:ln>
                  <a:noFill/>
                </a:ln>
                <a:solidFill>
                  <a:prstClr val="black"/>
                </a:solidFill>
                <a:effectLst/>
                <a:uLnTx/>
                <a:uFillTx/>
                <a:latin typeface="Meiryo UI"/>
                <a:ea typeface="Meiryo UI"/>
                <a:cs typeface="+mn-cs"/>
              </a:rPr>
              <a:t>長</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25" name="正方形/長方形 341">
            <a:extLst>
              <a:ext uri="{FF2B5EF4-FFF2-40B4-BE49-F238E27FC236}">
                <a16:creationId xmlns:a16="http://schemas.microsoft.com/office/drawing/2014/main" id="{4A18ED12-1C13-83AB-D861-F2616DB80F74}"/>
              </a:ext>
            </a:extLst>
          </p:cNvPr>
          <p:cNvSpPr/>
          <p:nvPr/>
        </p:nvSpPr>
        <p:spPr>
          <a:xfrm>
            <a:off x="838901" y="2605178"/>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dirty="0">
                <a:solidFill>
                  <a:prstClr val="black"/>
                </a:solidFill>
                <a:latin typeface="Meiryo UI"/>
                <a:ea typeface="Meiryo UI"/>
              </a:rPr>
              <a:t>システム</a:t>
            </a:r>
            <a:endParaRPr lang="en-US" altLang="ja-JP" sz="900" b="1" dirty="0">
              <a:solidFill>
                <a:prstClr val="black"/>
              </a:solidFill>
              <a:latin typeface="Meiryo UI"/>
              <a:ea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26" name="正方形/長方形 341">
            <a:extLst>
              <a:ext uri="{FF2B5EF4-FFF2-40B4-BE49-F238E27FC236}">
                <a16:creationId xmlns:a16="http://schemas.microsoft.com/office/drawing/2014/main" id="{3C34B7C7-DE5B-1C51-41BF-EC520CE28E66}"/>
              </a:ext>
            </a:extLst>
          </p:cNvPr>
          <p:cNvSpPr/>
          <p:nvPr/>
        </p:nvSpPr>
        <p:spPr>
          <a:xfrm>
            <a:off x="478900" y="1380230"/>
            <a:ext cx="324000" cy="1804019"/>
          </a:xfrm>
          <a:prstGeom prst="rect">
            <a:avLst/>
          </a:prstGeom>
          <a:solidFill>
            <a:schemeClr val="accent2"/>
          </a:solidFill>
          <a:ln w="6350">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prstClr val="black"/>
                </a:solidFill>
                <a:effectLst/>
                <a:uLnTx/>
                <a:uFillTx/>
                <a:latin typeface="Meiryo UI"/>
                <a:ea typeface="Meiryo UI"/>
                <a:cs typeface="+mn-cs"/>
              </a:rPr>
              <a:t>市町村</a:t>
            </a:r>
            <a:endParaRPr kumimoji="0" lang="en-US" altLang="ja-JP" sz="105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28" name="正方形/長方形 341">
            <a:extLst>
              <a:ext uri="{FF2B5EF4-FFF2-40B4-BE49-F238E27FC236}">
                <a16:creationId xmlns:a16="http://schemas.microsoft.com/office/drawing/2014/main" id="{7C787C92-DF53-959E-196F-DD47EA245B68}"/>
              </a:ext>
            </a:extLst>
          </p:cNvPr>
          <p:cNvSpPr/>
          <p:nvPr/>
        </p:nvSpPr>
        <p:spPr>
          <a:xfrm>
            <a:off x="838901" y="4442600"/>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a:solidFill>
                  <a:prstClr val="black"/>
                </a:solidFill>
                <a:latin typeface="Meiryo UI"/>
                <a:ea typeface="Meiryo UI"/>
              </a:rPr>
              <a:t>システム</a:t>
            </a:r>
            <a:endParaRPr lang="en-US" altLang="ja-JP" sz="900" b="1" dirty="0">
              <a:solidFill>
                <a:prstClr val="black"/>
              </a:solidFill>
              <a:latin typeface="Meiryo UI"/>
              <a:ea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29" name="正方形/長方形 341">
            <a:extLst>
              <a:ext uri="{FF2B5EF4-FFF2-40B4-BE49-F238E27FC236}">
                <a16:creationId xmlns:a16="http://schemas.microsoft.com/office/drawing/2014/main" id="{D27E6765-A404-3AFF-2993-5CD0DFBFE547}"/>
              </a:ext>
            </a:extLst>
          </p:cNvPr>
          <p:cNvSpPr/>
          <p:nvPr/>
        </p:nvSpPr>
        <p:spPr>
          <a:xfrm>
            <a:off x="838901" y="5073311"/>
            <a:ext cx="360000" cy="576000"/>
          </a:xfrm>
          <a:prstGeom prst="rect">
            <a:avLst/>
          </a:prstGeom>
          <a:solidFill>
            <a:schemeClr val="accent3">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システム</a:t>
            </a:r>
            <a:br>
              <a:rPr kumimoji="0" lang="en-US" altLang="ja-JP" sz="900" b="1" i="0" u="none" strike="noStrike" kern="1200" cap="none" spc="0" normalizeH="0" baseline="0" noProof="0" dirty="0">
                <a:ln>
                  <a:noFill/>
                </a:ln>
                <a:solidFill>
                  <a:prstClr val="black"/>
                </a:solidFill>
                <a:effectLst/>
                <a:uLnTx/>
                <a:uFillTx/>
                <a:latin typeface="Meiryo UI"/>
                <a:ea typeface="Meiryo UI"/>
                <a:cs typeface="+mn-cs"/>
              </a:rPr>
            </a:b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30" name="正方形/長方形 341">
            <a:extLst>
              <a:ext uri="{FF2B5EF4-FFF2-40B4-BE49-F238E27FC236}">
                <a16:creationId xmlns:a16="http://schemas.microsoft.com/office/drawing/2014/main" id="{A4FFB863-7489-FB61-C34D-DBF47B1C544D}"/>
              </a:ext>
            </a:extLst>
          </p:cNvPr>
          <p:cNvSpPr/>
          <p:nvPr/>
        </p:nvSpPr>
        <p:spPr>
          <a:xfrm>
            <a:off x="478900" y="5704023"/>
            <a:ext cx="720001" cy="648000"/>
          </a:xfrm>
          <a:prstGeom prst="rect">
            <a:avLst/>
          </a:prstGeom>
          <a:solidFill>
            <a:schemeClr val="bg1">
              <a:lumMod val="5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schemeClr val="bg1"/>
                </a:solidFill>
                <a:effectLst/>
                <a:uLnTx/>
                <a:uFillTx/>
                <a:latin typeface="Meiryo UI"/>
                <a:ea typeface="Meiryo UI"/>
                <a:cs typeface="+mn-cs"/>
              </a:rPr>
              <a:t>システム</a:t>
            </a:r>
            <a:endParaRPr kumimoji="0" lang="en-US" altLang="ja-JP" sz="1050" b="1" i="0" u="none" strike="noStrike" kern="1200" cap="none" spc="0" normalizeH="0" baseline="0" noProof="0" dirty="0">
              <a:ln>
                <a:noFill/>
              </a:ln>
              <a:solidFill>
                <a:schemeClr val="bg1"/>
              </a:solidFill>
              <a:effectLst/>
              <a:uLnTx/>
              <a:uFillTx/>
              <a:latin typeface="Meiryo UI"/>
              <a:ea typeface="Meiryo UI"/>
              <a:cs typeface="+mn-cs"/>
            </a:endParaRPr>
          </a:p>
        </p:txBody>
      </p:sp>
      <p:sp>
        <p:nvSpPr>
          <p:cNvPr id="134" name="正方形/長方形 341">
            <a:extLst>
              <a:ext uri="{FF2B5EF4-FFF2-40B4-BE49-F238E27FC236}">
                <a16:creationId xmlns:a16="http://schemas.microsoft.com/office/drawing/2014/main" id="{74862133-56A0-E1A5-895B-341F4BE0F2B7}"/>
              </a:ext>
            </a:extLst>
          </p:cNvPr>
          <p:cNvSpPr/>
          <p:nvPr/>
        </p:nvSpPr>
        <p:spPr>
          <a:xfrm>
            <a:off x="478900" y="3217960"/>
            <a:ext cx="324000" cy="1800640"/>
          </a:xfrm>
          <a:prstGeom prst="rect">
            <a:avLst/>
          </a:prstGeom>
          <a:solidFill>
            <a:srgbClr val="00B0F0"/>
          </a:solidFill>
          <a:ln w="6350">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prstClr val="black"/>
                </a:solidFill>
                <a:effectLst/>
                <a:uLnTx/>
                <a:uFillTx/>
                <a:latin typeface="Meiryo UI"/>
                <a:ea typeface="Meiryo UI"/>
                <a:cs typeface="+mn-cs"/>
              </a:rPr>
              <a:t>都道府県</a:t>
            </a:r>
            <a:endParaRPr kumimoji="0" lang="en-US" altLang="ja-JP" sz="1050" b="1" i="0" u="none" strike="noStrike" kern="1200" cap="none" spc="0" normalizeH="0" baseline="0" noProof="0" dirty="0">
              <a:ln>
                <a:noFill/>
              </a:ln>
              <a:solidFill>
                <a:prstClr val="black"/>
              </a:solidFill>
              <a:effectLst/>
              <a:uLnTx/>
              <a:uFillTx/>
              <a:latin typeface="Meiryo UI"/>
              <a:ea typeface="Meiryo UI"/>
              <a:cs typeface="+mn-cs"/>
            </a:endParaRPr>
          </a:p>
        </p:txBody>
      </p:sp>
      <p:cxnSp>
        <p:nvCxnSpPr>
          <p:cNvPr id="135" name="直線コネクタ 134">
            <a:extLst>
              <a:ext uri="{FF2B5EF4-FFF2-40B4-BE49-F238E27FC236}">
                <a16:creationId xmlns:a16="http://schemas.microsoft.com/office/drawing/2014/main" id="{674A6C98-FB14-92DC-D580-36DA6FC4DA53}"/>
              </a:ext>
            </a:extLst>
          </p:cNvPr>
          <p:cNvCxnSpPr>
            <a:cxnSpLocks/>
          </p:cNvCxnSpPr>
          <p:nvPr/>
        </p:nvCxnSpPr>
        <p:spPr>
          <a:xfrm>
            <a:off x="1195681" y="1974467"/>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36" name="直線コネクタ 135">
            <a:extLst>
              <a:ext uri="{FF2B5EF4-FFF2-40B4-BE49-F238E27FC236}">
                <a16:creationId xmlns:a16="http://schemas.microsoft.com/office/drawing/2014/main" id="{7965F04D-84D0-383C-9B43-42CB2E26A712}"/>
              </a:ext>
            </a:extLst>
          </p:cNvPr>
          <p:cNvCxnSpPr>
            <a:cxnSpLocks/>
          </p:cNvCxnSpPr>
          <p:nvPr/>
        </p:nvCxnSpPr>
        <p:spPr>
          <a:xfrm>
            <a:off x="1195681" y="2586941"/>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38" name="直線コネクタ 137">
            <a:extLst>
              <a:ext uri="{FF2B5EF4-FFF2-40B4-BE49-F238E27FC236}">
                <a16:creationId xmlns:a16="http://schemas.microsoft.com/office/drawing/2014/main" id="{25AB82E4-ABCB-39AF-4E8D-BC111CADDACC}"/>
              </a:ext>
            </a:extLst>
          </p:cNvPr>
          <p:cNvCxnSpPr>
            <a:cxnSpLocks/>
          </p:cNvCxnSpPr>
          <p:nvPr/>
        </p:nvCxnSpPr>
        <p:spPr>
          <a:xfrm>
            <a:off x="1195681" y="3199415"/>
            <a:ext cx="10516318" cy="0"/>
          </a:xfrm>
          <a:prstGeom prst="line">
            <a:avLst/>
          </a:prstGeom>
          <a:ln w="127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39" name="直線コネクタ 138">
            <a:extLst>
              <a:ext uri="{FF2B5EF4-FFF2-40B4-BE49-F238E27FC236}">
                <a16:creationId xmlns:a16="http://schemas.microsoft.com/office/drawing/2014/main" id="{4F9AC8A4-F517-8D32-3BE9-8790ECB81EAB}"/>
              </a:ext>
            </a:extLst>
          </p:cNvPr>
          <p:cNvCxnSpPr>
            <a:cxnSpLocks/>
          </p:cNvCxnSpPr>
          <p:nvPr/>
        </p:nvCxnSpPr>
        <p:spPr>
          <a:xfrm>
            <a:off x="1195681" y="3811889"/>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40" name="直線コネクタ 139">
            <a:extLst>
              <a:ext uri="{FF2B5EF4-FFF2-40B4-BE49-F238E27FC236}">
                <a16:creationId xmlns:a16="http://schemas.microsoft.com/office/drawing/2014/main" id="{500DD94B-855E-9487-EEF6-66160B4A1026}"/>
              </a:ext>
            </a:extLst>
          </p:cNvPr>
          <p:cNvCxnSpPr>
            <a:cxnSpLocks/>
          </p:cNvCxnSpPr>
          <p:nvPr/>
        </p:nvCxnSpPr>
        <p:spPr>
          <a:xfrm>
            <a:off x="1195681" y="4424363"/>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41" name="直線コネクタ 140">
            <a:extLst>
              <a:ext uri="{FF2B5EF4-FFF2-40B4-BE49-F238E27FC236}">
                <a16:creationId xmlns:a16="http://schemas.microsoft.com/office/drawing/2014/main" id="{A3D996A8-39BB-403D-DE11-4AA907587BC8}"/>
              </a:ext>
            </a:extLst>
          </p:cNvPr>
          <p:cNvCxnSpPr>
            <a:cxnSpLocks/>
          </p:cNvCxnSpPr>
          <p:nvPr/>
        </p:nvCxnSpPr>
        <p:spPr>
          <a:xfrm>
            <a:off x="1195681" y="5003310"/>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44" name="直線コネクタ 143">
            <a:extLst>
              <a:ext uri="{FF2B5EF4-FFF2-40B4-BE49-F238E27FC236}">
                <a16:creationId xmlns:a16="http://schemas.microsoft.com/office/drawing/2014/main" id="{8EE0FAEA-AAC0-86D8-ACA3-1071D3911E01}"/>
              </a:ext>
            </a:extLst>
          </p:cNvPr>
          <p:cNvCxnSpPr>
            <a:cxnSpLocks/>
          </p:cNvCxnSpPr>
          <p:nvPr/>
        </p:nvCxnSpPr>
        <p:spPr>
          <a:xfrm>
            <a:off x="1195681" y="5649311"/>
            <a:ext cx="10516318" cy="0"/>
          </a:xfrm>
          <a:prstGeom prst="line">
            <a:avLst/>
          </a:prstGeom>
          <a:ln w="127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sp>
        <p:nvSpPr>
          <p:cNvPr id="145" name="正方形/長方形 341">
            <a:extLst>
              <a:ext uri="{FF2B5EF4-FFF2-40B4-BE49-F238E27FC236}">
                <a16:creationId xmlns:a16="http://schemas.microsoft.com/office/drawing/2014/main" id="{B86AE100-E3FD-B773-971B-D9780EB16784}"/>
              </a:ext>
            </a:extLst>
          </p:cNvPr>
          <p:cNvSpPr/>
          <p:nvPr/>
        </p:nvSpPr>
        <p:spPr>
          <a:xfrm>
            <a:off x="478900" y="5073311"/>
            <a:ext cx="324000" cy="576000"/>
          </a:xfrm>
          <a:prstGeom prst="rect">
            <a:avLst/>
          </a:prstGeom>
          <a:solidFill>
            <a:srgbClr val="92D050"/>
          </a:solidFill>
          <a:ln w="6350">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050" b="1" dirty="0">
                <a:solidFill>
                  <a:prstClr val="black"/>
                </a:solidFill>
                <a:latin typeface="Meiryo UI"/>
                <a:ea typeface="Meiryo UI"/>
              </a:rPr>
              <a:t>関係団体</a:t>
            </a:r>
            <a:endParaRPr kumimoji="0" lang="en-US" altLang="ja-JP" sz="105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46" name="正方形/長方形 74">
            <a:extLst>
              <a:ext uri="{FF2B5EF4-FFF2-40B4-BE49-F238E27FC236}">
                <a16:creationId xmlns:a16="http://schemas.microsoft.com/office/drawing/2014/main" id="{5E55921D-2D0D-A3B9-76B6-0D8DFB75C256}"/>
              </a:ext>
            </a:extLst>
          </p:cNvPr>
          <p:cNvSpPr/>
          <p:nvPr/>
        </p:nvSpPr>
        <p:spPr>
          <a:xfrm>
            <a:off x="1723696" y="3937889"/>
            <a:ext cx="640969" cy="1007835"/>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業務における</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システム</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有用性の</a:t>
            </a:r>
            <a:br>
              <a:rPr lang="en-US" altLang="ja-JP" sz="900" dirty="0">
                <a:solidFill>
                  <a:prstClr val="black"/>
                </a:solidFill>
                <a:latin typeface="+mj-ea"/>
                <a:ea typeface="+mj-ea"/>
              </a:rPr>
            </a:br>
            <a:r>
              <a:rPr lang="ja-JP" altLang="en-US" sz="900" dirty="0">
                <a:solidFill>
                  <a:prstClr val="black"/>
                </a:solidFill>
                <a:latin typeface="+mj-ea"/>
                <a:ea typeface="+mj-ea"/>
              </a:rPr>
              <a:t>評価</a:t>
            </a:r>
            <a:r>
              <a:rPr kumimoji="0" lang="ja-JP" altLang="en-US" sz="900" b="0" i="0" u="none" strike="noStrike" kern="1200" cap="none" spc="0" normalizeH="0" baseline="0" noProof="0" dirty="0">
                <a:ln>
                  <a:noFill/>
                </a:ln>
                <a:solidFill>
                  <a:prstClr val="black"/>
                </a:solidFill>
                <a:effectLst/>
                <a:uLnTx/>
                <a:uFillTx/>
                <a:latin typeface="+mj-ea"/>
                <a:ea typeface="+mj-ea"/>
                <a:cs typeface="+mn-cs"/>
              </a:rPr>
              <a:t>依頼</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147" name="直線矢印コネクタ 95">
            <a:extLst>
              <a:ext uri="{FF2B5EF4-FFF2-40B4-BE49-F238E27FC236}">
                <a16:creationId xmlns:a16="http://schemas.microsoft.com/office/drawing/2014/main" id="{5E581B67-68D6-BCA7-88E0-5A6DDFD7AE9B}"/>
              </a:ext>
            </a:extLst>
          </p:cNvPr>
          <p:cNvCxnSpPr>
            <a:cxnSpLocks/>
            <a:stCxn id="146" idx="3"/>
            <a:endCxn id="172" idx="1"/>
          </p:cNvCxnSpPr>
          <p:nvPr/>
        </p:nvCxnSpPr>
        <p:spPr>
          <a:xfrm flipV="1">
            <a:off x="2364665" y="2300674"/>
            <a:ext cx="283424" cy="2141133"/>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49" name="正方形/長方形 74">
            <a:extLst>
              <a:ext uri="{FF2B5EF4-FFF2-40B4-BE49-F238E27FC236}">
                <a16:creationId xmlns:a16="http://schemas.microsoft.com/office/drawing/2014/main" id="{61F1CCF0-3AB9-D09E-9190-B5867C10BCEC}"/>
              </a:ext>
            </a:extLst>
          </p:cNvPr>
          <p:cNvSpPr/>
          <p:nvPr/>
        </p:nvSpPr>
        <p:spPr>
          <a:xfrm>
            <a:off x="3572480" y="2075673"/>
            <a:ext cx="620953" cy="1007835"/>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有用性の</a:t>
            </a:r>
            <a:br>
              <a:rPr kumimoji="0" lang="en-US" altLang="ja-JP" sz="900" b="0" i="0" u="none" strike="noStrike" kern="1200" cap="none" spc="0" normalizeH="0" baseline="0" noProof="0" dirty="0">
                <a:ln>
                  <a:noFill/>
                </a:ln>
                <a:solidFill>
                  <a:prstClr val="black"/>
                </a:solidFill>
                <a:effectLst/>
                <a:uLnTx/>
                <a:uFillTx/>
                <a:latin typeface="+mj-ea"/>
                <a:ea typeface="+mj-ea"/>
                <a:cs typeface="+mn-cs"/>
              </a:rPr>
            </a:br>
            <a:r>
              <a:rPr kumimoji="0" lang="ja-JP" altLang="en-US" sz="900" b="0" i="0" u="none" strike="noStrike" kern="1200" cap="none" spc="0" normalizeH="0" baseline="0" noProof="0" dirty="0">
                <a:ln>
                  <a:noFill/>
                </a:ln>
                <a:solidFill>
                  <a:prstClr val="black"/>
                </a:solidFill>
                <a:effectLst/>
                <a:uLnTx/>
                <a:uFillTx/>
                <a:latin typeface="+mj-ea"/>
                <a:ea typeface="+mj-ea"/>
                <a:cs typeface="+mn-cs"/>
              </a:rPr>
              <a:t>評価</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改善事項の</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洗い出し</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50" name="正方形/長方形 74">
            <a:extLst>
              <a:ext uri="{FF2B5EF4-FFF2-40B4-BE49-F238E27FC236}">
                <a16:creationId xmlns:a16="http://schemas.microsoft.com/office/drawing/2014/main" id="{66AB79A5-28EF-55C2-FB4D-573CD547B98D}"/>
              </a:ext>
            </a:extLst>
          </p:cNvPr>
          <p:cNvSpPr/>
          <p:nvPr/>
        </p:nvSpPr>
        <p:spPr>
          <a:xfrm>
            <a:off x="5421265" y="2075674"/>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評価結果</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取りまとめ</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151" name="直線矢印コネクタ 95">
            <a:extLst>
              <a:ext uri="{FF2B5EF4-FFF2-40B4-BE49-F238E27FC236}">
                <a16:creationId xmlns:a16="http://schemas.microsoft.com/office/drawing/2014/main" id="{FAF21347-F3B2-B63E-79A8-F9CD00BA09DF}"/>
              </a:ext>
            </a:extLst>
          </p:cNvPr>
          <p:cNvCxnSpPr>
            <a:cxnSpLocks/>
            <a:stCxn id="149" idx="3"/>
            <a:endCxn id="150" idx="1"/>
          </p:cNvCxnSpPr>
          <p:nvPr/>
        </p:nvCxnSpPr>
        <p:spPr>
          <a:xfrm flipV="1">
            <a:off x="4193433" y="2300674"/>
            <a:ext cx="1227832" cy="278917"/>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52" name="正方形/長方形 74">
            <a:extLst>
              <a:ext uri="{FF2B5EF4-FFF2-40B4-BE49-F238E27FC236}">
                <a16:creationId xmlns:a16="http://schemas.microsoft.com/office/drawing/2014/main" id="{C15161BE-B1DF-97F4-945E-2BDF590E6411}"/>
              </a:ext>
            </a:extLst>
          </p:cNvPr>
          <p:cNvSpPr/>
          <p:nvPr/>
        </p:nvSpPr>
        <p:spPr>
          <a:xfrm>
            <a:off x="6345657" y="2075674"/>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評価結果</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共有</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153" name="直線矢印コネクタ 95">
            <a:extLst>
              <a:ext uri="{FF2B5EF4-FFF2-40B4-BE49-F238E27FC236}">
                <a16:creationId xmlns:a16="http://schemas.microsoft.com/office/drawing/2014/main" id="{C921BA72-6344-8BEF-2B76-B4DF9ED07A3C}"/>
              </a:ext>
            </a:extLst>
          </p:cNvPr>
          <p:cNvCxnSpPr>
            <a:cxnSpLocks/>
            <a:stCxn id="150" idx="3"/>
            <a:endCxn id="152" idx="1"/>
          </p:cNvCxnSpPr>
          <p:nvPr/>
        </p:nvCxnSpPr>
        <p:spPr>
          <a:xfrm>
            <a:off x="5925265" y="2300674"/>
            <a:ext cx="420392" cy="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54" name="正方形/長方形 74">
            <a:extLst>
              <a:ext uri="{FF2B5EF4-FFF2-40B4-BE49-F238E27FC236}">
                <a16:creationId xmlns:a16="http://schemas.microsoft.com/office/drawing/2014/main" id="{21E17FAE-9310-3C3B-B7B7-4EECF531F9D7}"/>
              </a:ext>
            </a:extLst>
          </p:cNvPr>
          <p:cNvSpPr/>
          <p:nvPr/>
        </p:nvSpPr>
        <p:spPr>
          <a:xfrm>
            <a:off x="7270049" y="3893007"/>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評価結果</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受領</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55" name="正方形/長方形 74">
            <a:extLst>
              <a:ext uri="{FF2B5EF4-FFF2-40B4-BE49-F238E27FC236}">
                <a16:creationId xmlns:a16="http://schemas.microsoft.com/office/drawing/2014/main" id="{BACA5DFF-9C37-3A34-734C-3A68A63DC8D4}"/>
              </a:ext>
            </a:extLst>
          </p:cNvPr>
          <p:cNvSpPr/>
          <p:nvPr/>
        </p:nvSpPr>
        <p:spPr>
          <a:xfrm>
            <a:off x="8194441" y="3893006"/>
            <a:ext cx="504000" cy="1052715"/>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改善方針</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協議</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56" name="正方形/長方形 74">
            <a:extLst>
              <a:ext uri="{FF2B5EF4-FFF2-40B4-BE49-F238E27FC236}">
                <a16:creationId xmlns:a16="http://schemas.microsoft.com/office/drawing/2014/main" id="{07F7299E-AD34-E367-C7D6-2ED5E3FBC503}"/>
              </a:ext>
            </a:extLst>
          </p:cNvPr>
          <p:cNvSpPr/>
          <p:nvPr/>
        </p:nvSpPr>
        <p:spPr>
          <a:xfrm>
            <a:off x="3455528" y="5104192"/>
            <a:ext cx="737906"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有用性の評価</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改善事項の</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洗い出し</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157" name="直線矢印コネクタ 95">
            <a:extLst>
              <a:ext uri="{FF2B5EF4-FFF2-40B4-BE49-F238E27FC236}">
                <a16:creationId xmlns:a16="http://schemas.microsoft.com/office/drawing/2014/main" id="{FD83F7CA-BC0F-1281-CFFD-A1739108B6CF}"/>
              </a:ext>
            </a:extLst>
          </p:cNvPr>
          <p:cNvCxnSpPr>
            <a:cxnSpLocks/>
            <a:stCxn id="146" idx="3"/>
            <a:endCxn id="174" idx="1"/>
          </p:cNvCxnSpPr>
          <p:nvPr/>
        </p:nvCxnSpPr>
        <p:spPr>
          <a:xfrm>
            <a:off x="2364665" y="4441807"/>
            <a:ext cx="283424" cy="887685"/>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158" name="直線矢印コネクタ 95">
            <a:extLst>
              <a:ext uri="{FF2B5EF4-FFF2-40B4-BE49-F238E27FC236}">
                <a16:creationId xmlns:a16="http://schemas.microsoft.com/office/drawing/2014/main" id="{A78847E8-AF9E-602E-EF1D-B956260259B5}"/>
              </a:ext>
            </a:extLst>
          </p:cNvPr>
          <p:cNvCxnSpPr>
            <a:cxnSpLocks/>
            <a:stCxn id="152" idx="3"/>
            <a:endCxn id="154" idx="1"/>
          </p:cNvCxnSpPr>
          <p:nvPr/>
        </p:nvCxnSpPr>
        <p:spPr>
          <a:xfrm>
            <a:off x="6849657" y="2300674"/>
            <a:ext cx="420392" cy="1817333"/>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59" name="ひし形 157">
            <a:extLst>
              <a:ext uri="{FF2B5EF4-FFF2-40B4-BE49-F238E27FC236}">
                <a16:creationId xmlns:a16="http://schemas.microsoft.com/office/drawing/2014/main" id="{F3C2712F-6F37-8D9B-DEAA-4001D761F552}"/>
              </a:ext>
            </a:extLst>
          </p:cNvPr>
          <p:cNvSpPr/>
          <p:nvPr/>
        </p:nvSpPr>
        <p:spPr>
          <a:xfrm>
            <a:off x="10967619" y="3892547"/>
            <a:ext cx="504000" cy="450000"/>
          </a:xfrm>
          <a:prstGeom prst="diamond">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停止</a:t>
            </a:r>
            <a:br>
              <a:rPr kumimoji="0" lang="en-US" altLang="ja-JP" sz="900" b="0" i="0" u="none" strike="noStrike" kern="1200" cap="none" spc="0" normalizeH="0" baseline="0" noProof="0" dirty="0">
                <a:ln>
                  <a:noFill/>
                </a:ln>
                <a:solidFill>
                  <a:prstClr val="black"/>
                </a:solidFill>
                <a:effectLst/>
                <a:uLnTx/>
                <a:uFillTx/>
                <a:latin typeface="+mj-ea"/>
                <a:ea typeface="+mj-ea"/>
                <a:cs typeface="+mn-cs"/>
              </a:rPr>
            </a:br>
            <a:r>
              <a:rPr kumimoji="0" lang="ja-JP" altLang="en-US" sz="900" b="0" i="0" u="none" strike="noStrike" kern="1200" cap="none" spc="0" normalizeH="0" baseline="0" noProof="0" dirty="0">
                <a:ln>
                  <a:noFill/>
                </a:ln>
                <a:solidFill>
                  <a:prstClr val="black"/>
                </a:solidFill>
                <a:effectLst/>
                <a:uLnTx/>
                <a:uFillTx/>
                <a:latin typeface="+mj-ea"/>
                <a:ea typeface="+mj-ea"/>
                <a:cs typeface="+mn-cs"/>
              </a:rPr>
              <a:t>可能性</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あり？</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60" name="テキスト ボックス 71">
            <a:extLst>
              <a:ext uri="{FF2B5EF4-FFF2-40B4-BE49-F238E27FC236}">
                <a16:creationId xmlns:a16="http://schemas.microsoft.com/office/drawing/2014/main" id="{B03A57D8-EE58-D4A0-3D8A-E6EDEBAFBFA2}"/>
              </a:ext>
            </a:extLst>
          </p:cNvPr>
          <p:cNvSpPr txBox="1"/>
          <p:nvPr/>
        </p:nvSpPr>
        <p:spPr>
          <a:xfrm>
            <a:off x="11405552" y="4176309"/>
            <a:ext cx="220179" cy="195814"/>
          </a:xfrm>
          <a:prstGeom prst="rect">
            <a:avLst/>
          </a:prstGeom>
          <a:noFill/>
          <a:ln>
            <a:noFill/>
          </a:ln>
        </p:spPr>
        <p:txBody>
          <a:bodyPr wrap="none" lIns="36000" tIns="36000" rIns="36000" bIns="36000" rtlCol="0" anchor="ctr">
            <a:spAutoFit/>
          </a:bodyPr>
          <a:lstStyle/>
          <a:p>
            <a:pPr marL="0" marR="0" lvl="0" indent="0" algn="l" defTabSz="914400" rtl="0" eaLnBrk="1" fontAlgn="base" latinLnBrk="0" hangingPunct="1">
              <a:lnSpc>
                <a:spcPct val="100000"/>
              </a:lnSpc>
              <a:spcBef>
                <a:spcPts val="600"/>
              </a:spcBef>
              <a:spcAft>
                <a:spcPct val="0"/>
              </a:spcAft>
              <a:buClrTx/>
              <a:buSzPct val="100000"/>
              <a:buFontTx/>
              <a:buNone/>
              <a:tabLst/>
              <a:defRPr/>
            </a:pPr>
            <a:r>
              <a:rPr kumimoji="1" lang="ja-JP" altLang="en-US" sz="800" b="0" i="0" u="none" strike="noStrike" kern="1200" cap="none" spc="0" normalizeH="0" baseline="0" noProof="0">
                <a:ln>
                  <a:noFill/>
                </a:ln>
                <a:solidFill>
                  <a:prstClr val="black"/>
                </a:solidFill>
                <a:effectLst/>
                <a:uLnTx/>
                <a:uFillTx/>
                <a:latin typeface="+mj-ea"/>
                <a:ea typeface="+mj-ea"/>
                <a:cs typeface="Arial" charset="0"/>
              </a:rPr>
              <a:t>あり</a:t>
            </a:r>
          </a:p>
        </p:txBody>
      </p:sp>
      <p:sp>
        <p:nvSpPr>
          <p:cNvPr id="161" name="テキスト ボックス 71">
            <a:extLst>
              <a:ext uri="{FF2B5EF4-FFF2-40B4-BE49-F238E27FC236}">
                <a16:creationId xmlns:a16="http://schemas.microsoft.com/office/drawing/2014/main" id="{F5D8650C-CA8C-EF5F-6380-40B3D8210444}"/>
              </a:ext>
            </a:extLst>
          </p:cNvPr>
          <p:cNvSpPr txBox="1"/>
          <p:nvPr/>
        </p:nvSpPr>
        <p:spPr>
          <a:xfrm>
            <a:off x="11391290" y="3808164"/>
            <a:ext cx="234607" cy="195814"/>
          </a:xfrm>
          <a:prstGeom prst="rect">
            <a:avLst/>
          </a:prstGeom>
          <a:noFill/>
          <a:ln>
            <a:noFill/>
          </a:ln>
        </p:spPr>
        <p:txBody>
          <a:bodyPr wrap="none" lIns="36000" tIns="36000" rIns="36000" bIns="36000" rtlCol="0" anchor="ctr">
            <a:spAutoFit/>
          </a:bodyPr>
          <a:lstStyle/>
          <a:p>
            <a:pPr marL="0" marR="0" lvl="0" indent="0" algn="l" defTabSz="914400" rtl="0" eaLnBrk="1" fontAlgn="base" latinLnBrk="0" hangingPunct="1">
              <a:lnSpc>
                <a:spcPct val="100000"/>
              </a:lnSpc>
              <a:spcBef>
                <a:spcPts val="600"/>
              </a:spcBef>
              <a:spcAft>
                <a:spcPct val="0"/>
              </a:spcAft>
              <a:buClrTx/>
              <a:buSzPct val="100000"/>
              <a:buFontTx/>
              <a:buNone/>
              <a:tabLst/>
              <a:defRPr/>
            </a:pPr>
            <a:r>
              <a:rPr kumimoji="1" lang="ja-JP" altLang="en-US" sz="800" b="0" i="0" u="none" strike="noStrike" kern="1200" cap="none" spc="0" normalizeH="0" baseline="0" noProof="0">
                <a:ln>
                  <a:noFill/>
                </a:ln>
                <a:solidFill>
                  <a:prstClr val="black"/>
                </a:solidFill>
                <a:effectLst/>
                <a:uLnTx/>
                <a:uFillTx/>
                <a:latin typeface="+mj-ea"/>
                <a:ea typeface="+mj-ea"/>
                <a:cs typeface="Arial" charset="0"/>
              </a:rPr>
              <a:t>なし</a:t>
            </a:r>
          </a:p>
        </p:txBody>
      </p:sp>
      <p:cxnSp>
        <p:nvCxnSpPr>
          <p:cNvPr id="162" name="直線矢印コネクタ 95">
            <a:extLst>
              <a:ext uri="{FF2B5EF4-FFF2-40B4-BE49-F238E27FC236}">
                <a16:creationId xmlns:a16="http://schemas.microsoft.com/office/drawing/2014/main" id="{58A0F31E-E01C-64B5-A1CD-99CA7F1928B6}"/>
              </a:ext>
            </a:extLst>
          </p:cNvPr>
          <p:cNvCxnSpPr>
            <a:cxnSpLocks/>
            <a:stCxn id="155" idx="3"/>
            <a:endCxn id="181" idx="1"/>
          </p:cNvCxnSpPr>
          <p:nvPr/>
        </p:nvCxnSpPr>
        <p:spPr>
          <a:xfrm flipV="1">
            <a:off x="8698441" y="4118007"/>
            <a:ext cx="529817" cy="301357"/>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68" name="楕円 167">
            <a:extLst>
              <a:ext uri="{FF2B5EF4-FFF2-40B4-BE49-F238E27FC236}">
                <a16:creationId xmlns:a16="http://schemas.microsoft.com/office/drawing/2014/main" id="{411B9277-88BF-D7D8-74C4-41AD03CDFA45}"/>
              </a:ext>
            </a:extLst>
          </p:cNvPr>
          <p:cNvSpPr/>
          <p:nvPr/>
        </p:nvSpPr>
        <p:spPr bwMode="gray">
          <a:xfrm>
            <a:off x="11712010" y="3883669"/>
            <a:ext cx="180000" cy="180000"/>
          </a:xfrm>
          <a:prstGeom prst="ellipse">
            <a:avLst/>
          </a:prstGeom>
          <a:solidFill>
            <a:srgbClr val="0088BB"/>
          </a:solidFill>
          <a:ln w="12700" algn="ctr">
            <a:solidFill>
              <a:srgbClr val="FFFFFF"/>
            </a:solidFill>
            <a:miter lim="800000"/>
            <a:headEnd/>
            <a:tailEnd/>
          </a:ln>
        </p:spPr>
        <p:txBody>
          <a:bodyPr rot="0" spcFirstLastPara="0" vertOverflow="overflow" horzOverflow="overflow" vert="horz"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dirty="0">
                <a:solidFill>
                  <a:prstClr val="white"/>
                </a:solidFill>
                <a:latin typeface="Yu Gothic UI"/>
                <a:ea typeface="Yu Gothic UI"/>
                <a:cs typeface="Arial" charset="0"/>
              </a:rPr>
              <a:t>2</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cxnSp>
        <p:nvCxnSpPr>
          <p:cNvPr id="169" name="直線矢印コネクタ 95">
            <a:extLst>
              <a:ext uri="{FF2B5EF4-FFF2-40B4-BE49-F238E27FC236}">
                <a16:creationId xmlns:a16="http://schemas.microsoft.com/office/drawing/2014/main" id="{79D8EADE-CC2B-B45F-60D9-E0186CA0BB88}"/>
              </a:ext>
            </a:extLst>
          </p:cNvPr>
          <p:cNvCxnSpPr>
            <a:cxnSpLocks/>
            <a:endCxn id="168" idx="2"/>
          </p:cNvCxnSpPr>
          <p:nvPr/>
        </p:nvCxnSpPr>
        <p:spPr>
          <a:xfrm flipV="1">
            <a:off x="11471619" y="3973669"/>
            <a:ext cx="240391" cy="139116"/>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170" name="直線矢印コネクタ 95">
            <a:extLst>
              <a:ext uri="{FF2B5EF4-FFF2-40B4-BE49-F238E27FC236}">
                <a16:creationId xmlns:a16="http://schemas.microsoft.com/office/drawing/2014/main" id="{018A1E44-2EED-513B-4709-EDBC77D79E05}"/>
              </a:ext>
            </a:extLst>
          </p:cNvPr>
          <p:cNvCxnSpPr>
            <a:cxnSpLocks/>
            <a:stCxn id="159" idx="2"/>
            <a:endCxn id="217" idx="1"/>
          </p:cNvCxnSpPr>
          <p:nvPr/>
        </p:nvCxnSpPr>
        <p:spPr>
          <a:xfrm rot="16200000" flipH="1">
            <a:off x="11469198" y="4092967"/>
            <a:ext cx="12751" cy="511909"/>
          </a:xfrm>
          <a:prstGeom prst="bentConnector2">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72" name="正方形/長方形 74">
            <a:extLst>
              <a:ext uri="{FF2B5EF4-FFF2-40B4-BE49-F238E27FC236}">
                <a16:creationId xmlns:a16="http://schemas.microsoft.com/office/drawing/2014/main" id="{9BBDBE34-9268-EEC0-9A7C-C718693203E1}"/>
              </a:ext>
            </a:extLst>
          </p:cNvPr>
          <p:cNvSpPr/>
          <p:nvPr/>
        </p:nvSpPr>
        <p:spPr>
          <a:xfrm>
            <a:off x="2648089" y="2075674"/>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依頼</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引受</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74" name="正方形/長方形 74">
            <a:extLst>
              <a:ext uri="{FF2B5EF4-FFF2-40B4-BE49-F238E27FC236}">
                <a16:creationId xmlns:a16="http://schemas.microsoft.com/office/drawing/2014/main" id="{4CF0C82B-C23F-E169-08DF-F61E5B95B1A4}"/>
              </a:ext>
            </a:extLst>
          </p:cNvPr>
          <p:cNvSpPr/>
          <p:nvPr/>
        </p:nvSpPr>
        <p:spPr>
          <a:xfrm>
            <a:off x="2648089" y="5104492"/>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依頼</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引受</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175" name="直線矢印コネクタ 95">
            <a:extLst>
              <a:ext uri="{FF2B5EF4-FFF2-40B4-BE49-F238E27FC236}">
                <a16:creationId xmlns:a16="http://schemas.microsoft.com/office/drawing/2014/main" id="{7FCEC0BE-5C03-8E05-0E6A-378C0F9832E6}"/>
              </a:ext>
            </a:extLst>
          </p:cNvPr>
          <p:cNvCxnSpPr>
            <a:cxnSpLocks/>
            <a:stCxn id="172" idx="3"/>
            <a:endCxn id="149" idx="1"/>
          </p:cNvCxnSpPr>
          <p:nvPr/>
        </p:nvCxnSpPr>
        <p:spPr>
          <a:xfrm>
            <a:off x="3152089" y="2300674"/>
            <a:ext cx="420391" cy="278917"/>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176" name="直線矢印コネクタ 95">
            <a:extLst>
              <a:ext uri="{FF2B5EF4-FFF2-40B4-BE49-F238E27FC236}">
                <a16:creationId xmlns:a16="http://schemas.microsoft.com/office/drawing/2014/main" id="{8A58B8D9-955F-3E9F-2222-915BCC81BC4C}"/>
              </a:ext>
            </a:extLst>
          </p:cNvPr>
          <p:cNvCxnSpPr>
            <a:cxnSpLocks/>
            <a:stCxn id="174" idx="3"/>
            <a:endCxn id="156" idx="1"/>
          </p:cNvCxnSpPr>
          <p:nvPr/>
        </p:nvCxnSpPr>
        <p:spPr>
          <a:xfrm flipV="1">
            <a:off x="3152089" y="5329192"/>
            <a:ext cx="303439" cy="30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177" name="直線矢印コネクタ 95">
            <a:extLst>
              <a:ext uri="{FF2B5EF4-FFF2-40B4-BE49-F238E27FC236}">
                <a16:creationId xmlns:a16="http://schemas.microsoft.com/office/drawing/2014/main" id="{BFE6376D-EF2A-F8BD-A06C-07F83CC7CD02}"/>
              </a:ext>
            </a:extLst>
          </p:cNvPr>
          <p:cNvCxnSpPr>
            <a:cxnSpLocks/>
            <a:stCxn id="154" idx="3"/>
            <a:endCxn id="155" idx="1"/>
          </p:cNvCxnSpPr>
          <p:nvPr/>
        </p:nvCxnSpPr>
        <p:spPr>
          <a:xfrm>
            <a:off x="7774049" y="4118007"/>
            <a:ext cx="420392" cy="301357"/>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179" name="直線コネクタ 178">
            <a:extLst>
              <a:ext uri="{FF2B5EF4-FFF2-40B4-BE49-F238E27FC236}">
                <a16:creationId xmlns:a16="http://schemas.microsoft.com/office/drawing/2014/main" id="{80CA944B-BA78-3D79-A5B9-AF9600A04E98}"/>
              </a:ext>
            </a:extLst>
          </p:cNvPr>
          <p:cNvCxnSpPr>
            <a:cxnSpLocks/>
            <a:stCxn id="204" idx="1"/>
          </p:cNvCxnSpPr>
          <p:nvPr/>
        </p:nvCxnSpPr>
        <p:spPr bwMode="gray">
          <a:xfrm flipH="1">
            <a:off x="2035834" y="3835515"/>
            <a:ext cx="891784" cy="295192"/>
          </a:xfrm>
          <a:prstGeom prst="line">
            <a:avLst/>
          </a:prstGeom>
          <a:ln w="19050">
            <a:solidFill>
              <a:schemeClr val="tx1"/>
            </a:solidFill>
            <a:headEnd type="oval"/>
            <a:tailEnd type="oval"/>
          </a:ln>
        </p:spPr>
        <p:style>
          <a:lnRef idx="1">
            <a:schemeClr val="accent6"/>
          </a:lnRef>
          <a:fillRef idx="0">
            <a:schemeClr val="accent6"/>
          </a:fillRef>
          <a:effectRef idx="0">
            <a:schemeClr val="accent6"/>
          </a:effectRef>
          <a:fontRef idx="minor">
            <a:schemeClr val="tx1"/>
          </a:fontRef>
        </p:style>
      </p:cxnSp>
      <p:sp>
        <p:nvSpPr>
          <p:cNvPr id="181" name="正方形/長方形 74">
            <a:extLst>
              <a:ext uri="{FF2B5EF4-FFF2-40B4-BE49-F238E27FC236}">
                <a16:creationId xmlns:a16="http://schemas.microsoft.com/office/drawing/2014/main" id="{61F8E2E5-E269-919E-0AE3-1905C67AADA5}"/>
              </a:ext>
            </a:extLst>
          </p:cNvPr>
          <p:cNvSpPr/>
          <p:nvPr/>
        </p:nvSpPr>
        <p:spPr>
          <a:xfrm>
            <a:off x="9228258" y="3893007"/>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改善方針</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取りまとめ</a:t>
            </a:r>
            <a:endParaRPr lang="en-US" altLang="ja-JP" sz="900" dirty="0">
              <a:solidFill>
                <a:prstClr val="black"/>
              </a:solidFill>
              <a:latin typeface="+mj-ea"/>
              <a:ea typeface="+mj-ea"/>
            </a:endParaRPr>
          </a:p>
        </p:txBody>
      </p:sp>
      <p:cxnSp>
        <p:nvCxnSpPr>
          <p:cNvPr id="182" name="直線矢印コネクタ 95">
            <a:extLst>
              <a:ext uri="{FF2B5EF4-FFF2-40B4-BE49-F238E27FC236}">
                <a16:creationId xmlns:a16="http://schemas.microsoft.com/office/drawing/2014/main" id="{86652753-8578-A56B-CE44-C93E16C3EBB5}"/>
              </a:ext>
            </a:extLst>
          </p:cNvPr>
          <p:cNvCxnSpPr>
            <a:cxnSpLocks/>
            <a:stCxn id="188" idx="3"/>
            <a:endCxn id="193" idx="1"/>
          </p:cNvCxnSpPr>
          <p:nvPr/>
        </p:nvCxnSpPr>
        <p:spPr>
          <a:xfrm>
            <a:off x="10542990" y="4118007"/>
            <a:ext cx="449604" cy="1211485"/>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88" name="正方形/長方形 74">
            <a:extLst>
              <a:ext uri="{FF2B5EF4-FFF2-40B4-BE49-F238E27FC236}">
                <a16:creationId xmlns:a16="http://schemas.microsoft.com/office/drawing/2014/main" id="{ACB9D0E3-17F5-1386-EE74-4F4FD80F767B}"/>
              </a:ext>
            </a:extLst>
          </p:cNvPr>
          <p:cNvSpPr/>
          <p:nvPr/>
        </p:nvSpPr>
        <p:spPr>
          <a:xfrm>
            <a:off x="10038990" y="3893007"/>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改善方針</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共有</a:t>
            </a:r>
            <a:endParaRPr lang="en-US" altLang="ja-JP" sz="900" dirty="0">
              <a:solidFill>
                <a:prstClr val="black"/>
              </a:solidFill>
              <a:latin typeface="+mj-ea"/>
              <a:ea typeface="+mj-ea"/>
            </a:endParaRPr>
          </a:p>
        </p:txBody>
      </p:sp>
      <p:cxnSp>
        <p:nvCxnSpPr>
          <p:cNvPr id="191" name="直線矢印コネクタ 95">
            <a:extLst>
              <a:ext uri="{FF2B5EF4-FFF2-40B4-BE49-F238E27FC236}">
                <a16:creationId xmlns:a16="http://schemas.microsoft.com/office/drawing/2014/main" id="{FDD37F41-34A9-9FC3-16C0-42073CD30428}"/>
              </a:ext>
            </a:extLst>
          </p:cNvPr>
          <p:cNvCxnSpPr>
            <a:cxnSpLocks/>
            <a:stCxn id="181" idx="3"/>
            <a:endCxn id="188" idx="1"/>
          </p:cNvCxnSpPr>
          <p:nvPr/>
        </p:nvCxnSpPr>
        <p:spPr>
          <a:xfrm>
            <a:off x="9732258" y="4118007"/>
            <a:ext cx="306732" cy="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92" name="正方形/長方形 74">
            <a:extLst>
              <a:ext uri="{FF2B5EF4-FFF2-40B4-BE49-F238E27FC236}">
                <a16:creationId xmlns:a16="http://schemas.microsoft.com/office/drawing/2014/main" id="{1B898174-9197-0EC0-3902-6F083B294227}"/>
              </a:ext>
            </a:extLst>
          </p:cNvPr>
          <p:cNvSpPr/>
          <p:nvPr/>
        </p:nvSpPr>
        <p:spPr>
          <a:xfrm>
            <a:off x="10992594" y="2075674"/>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改善方針</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受領</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93" name="正方形/長方形 74">
            <a:extLst>
              <a:ext uri="{FF2B5EF4-FFF2-40B4-BE49-F238E27FC236}">
                <a16:creationId xmlns:a16="http://schemas.microsoft.com/office/drawing/2014/main" id="{5B82BA67-C143-3225-6C69-DC6B63FA3718}"/>
              </a:ext>
            </a:extLst>
          </p:cNvPr>
          <p:cNvSpPr/>
          <p:nvPr/>
        </p:nvSpPr>
        <p:spPr>
          <a:xfrm>
            <a:off x="10992594" y="5104492"/>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改善方針</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受領</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194" name="直線矢印コネクタ 95">
            <a:extLst>
              <a:ext uri="{FF2B5EF4-FFF2-40B4-BE49-F238E27FC236}">
                <a16:creationId xmlns:a16="http://schemas.microsoft.com/office/drawing/2014/main" id="{37AB48DB-12AF-9CED-E5CA-4F296167630C}"/>
              </a:ext>
            </a:extLst>
          </p:cNvPr>
          <p:cNvCxnSpPr>
            <a:cxnSpLocks/>
            <a:stCxn id="188" idx="3"/>
            <a:endCxn id="192" idx="1"/>
          </p:cNvCxnSpPr>
          <p:nvPr/>
        </p:nvCxnSpPr>
        <p:spPr>
          <a:xfrm flipV="1">
            <a:off x="10542990" y="2300674"/>
            <a:ext cx="449604" cy="1817333"/>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196" name="直線矢印コネクタ 95">
            <a:extLst>
              <a:ext uri="{FF2B5EF4-FFF2-40B4-BE49-F238E27FC236}">
                <a16:creationId xmlns:a16="http://schemas.microsoft.com/office/drawing/2014/main" id="{627C6AEC-431B-F101-549E-75DCB3C2BA1A}"/>
              </a:ext>
            </a:extLst>
          </p:cNvPr>
          <p:cNvCxnSpPr>
            <a:cxnSpLocks/>
            <a:stCxn id="188" idx="3"/>
            <a:endCxn id="159" idx="1"/>
          </p:cNvCxnSpPr>
          <p:nvPr/>
        </p:nvCxnSpPr>
        <p:spPr>
          <a:xfrm flipV="1">
            <a:off x="10542990" y="4117547"/>
            <a:ext cx="424629" cy="46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197" name="直線矢印コネクタ 95">
            <a:extLst>
              <a:ext uri="{FF2B5EF4-FFF2-40B4-BE49-F238E27FC236}">
                <a16:creationId xmlns:a16="http://schemas.microsoft.com/office/drawing/2014/main" id="{061F7258-137F-8423-39D1-5EDBC93BFC0C}"/>
              </a:ext>
            </a:extLst>
          </p:cNvPr>
          <p:cNvCxnSpPr>
            <a:cxnSpLocks/>
            <a:stCxn id="192" idx="3"/>
            <a:endCxn id="198" idx="2"/>
          </p:cNvCxnSpPr>
          <p:nvPr/>
        </p:nvCxnSpPr>
        <p:spPr>
          <a:xfrm>
            <a:off x="11496594" y="2300674"/>
            <a:ext cx="215416" cy="1"/>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98" name="楕円 197">
            <a:extLst>
              <a:ext uri="{FF2B5EF4-FFF2-40B4-BE49-F238E27FC236}">
                <a16:creationId xmlns:a16="http://schemas.microsoft.com/office/drawing/2014/main" id="{AB4DBB05-85DD-48DB-DE57-B6A424912ECC}"/>
              </a:ext>
            </a:extLst>
          </p:cNvPr>
          <p:cNvSpPr/>
          <p:nvPr/>
        </p:nvSpPr>
        <p:spPr bwMode="gray">
          <a:xfrm>
            <a:off x="11712010" y="2141234"/>
            <a:ext cx="180000" cy="318881"/>
          </a:xfrm>
          <a:prstGeom prst="ellipse">
            <a:avLst/>
          </a:prstGeom>
          <a:solidFill>
            <a:srgbClr val="0088BB"/>
          </a:solidFill>
          <a:ln w="12700" algn="ctr">
            <a:solidFill>
              <a:srgbClr val="FFFFFF"/>
            </a:solidFill>
            <a:miter lim="800000"/>
            <a:headEnd/>
            <a:tailEnd/>
          </a:ln>
        </p:spPr>
        <p:txBody>
          <a:bodyPr rot="0" spcFirstLastPara="0" vertOverflow="overflow" horzOverflow="overflow" vert="eaVert"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i="0" u="none" strike="noStrike" kern="1200" cap="none" spc="0" normalizeH="0" baseline="0" noProof="0" dirty="0">
                <a:ln>
                  <a:noFill/>
                </a:ln>
                <a:solidFill>
                  <a:prstClr val="white"/>
                </a:solidFill>
                <a:effectLst/>
                <a:uLnTx/>
                <a:uFillTx/>
                <a:latin typeface="Yu Gothic UI"/>
                <a:ea typeface="Yu Gothic UI"/>
                <a:cs typeface="Arial" charset="0"/>
              </a:rPr>
              <a:t>End</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sp>
        <p:nvSpPr>
          <p:cNvPr id="199" name="楕円 198">
            <a:extLst>
              <a:ext uri="{FF2B5EF4-FFF2-40B4-BE49-F238E27FC236}">
                <a16:creationId xmlns:a16="http://schemas.microsoft.com/office/drawing/2014/main" id="{21CF3658-494B-ED44-C329-4BF2BC1CB1FD}"/>
              </a:ext>
            </a:extLst>
          </p:cNvPr>
          <p:cNvSpPr/>
          <p:nvPr/>
        </p:nvSpPr>
        <p:spPr bwMode="gray">
          <a:xfrm>
            <a:off x="11712010" y="5170052"/>
            <a:ext cx="180000" cy="318881"/>
          </a:xfrm>
          <a:prstGeom prst="ellipse">
            <a:avLst/>
          </a:prstGeom>
          <a:solidFill>
            <a:srgbClr val="0088BB"/>
          </a:solidFill>
          <a:ln w="12700" algn="ctr">
            <a:solidFill>
              <a:srgbClr val="FFFFFF"/>
            </a:solidFill>
            <a:miter lim="800000"/>
            <a:headEnd/>
            <a:tailEnd/>
          </a:ln>
        </p:spPr>
        <p:txBody>
          <a:bodyPr rot="0" spcFirstLastPara="0" vertOverflow="overflow" horzOverflow="overflow" vert="eaVert"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dirty="0">
                <a:solidFill>
                  <a:prstClr val="white"/>
                </a:solidFill>
                <a:latin typeface="Yu Gothic UI"/>
                <a:ea typeface="Yu Gothic UI"/>
                <a:cs typeface="Arial" charset="0"/>
              </a:rPr>
              <a:t>E</a:t>
            </a:r>
            <a:r>
              <a:rPr kumimoji="1" lang="en-US" altLang="ja-JP" sz="900" b="1" i="0" u="none" strike="noStrike" kern="1200" cap="none" spc="0" normalizeH="0" baseline="0" noProof="0" dirty="0" err="1">
                <a:ln>
                  <a:noFill/>
                </a:ln>
                <a:solidFill>
                  <a:prstClr val="white"/>
                </a:solidFill>
                <a:effectLst/>
                <a:uLnTx/>
                <a:uFillTx/>
                <a:latin typeface="Yu Gothic UI"/>
                <a:ea typeface="Yu Gothic UI"/>
                <a:cs typeface="Arial" charset="0"/>
              </a:rPr>
              <a:t>nd</a:t>
            </a:r>
            <a:endParaRPr kumimoji="1" lang="ja-JP" altLang="en-US" sz="900" b="1" i="0" u="none" strike="noStrike" kern="1200" cap="none" spc="0" normalizeH="0" baseline="0" noProof="0" dirty="0">
              <a:ln>
                <a:noFill/>
              </a:ln>
              <a:solidFill>
                <a:prstClr val="white"/>
              </a:solidFill>
              <a:effectLst/>
              <a:uLnTx/>
              <a:uFillTx/>
              <a:latin typeface="Yu Gothic UI"/>
              <a:ea typeface="Yu Gothic UI"/>
              <a:cs typeface="Arial" charset="0"/>
            </a:endParaRPr>
          </a:p>
        </p:txBody>
      </p:sp>
      <p:cxnSp>
        <p:nvCxnSpPr>
          <p:cNvPr id="200" name="直線矢印コネクタ 95">
            <a:extLst>
              <a:ext uri="{FF2B5EF4-FFF2-40B4-BE49-F238E27FC236}">
                <a16:creationId xmlns:a16="http://schemas.microsoft.com/office/drawing/2014/main" id="{989FB4CF-A3CE-7B24-4078-AA3C4698BE91}"/>
              </a:ext>
            </a:extLst>
          </p:cNvPr>
          <p:cNvCxnSpPr>
            <a:cxnSpLocks/>
            <a:stCxn id="193" idx="3"/>
            <a:endCxn id="199" idx="2"/>
          </p:cNvCxnSpPr>
          <p:nvPr/>
        </p:nvCxnSpPr>
        <p:spPr>
          <a:xfrm>
            <a:off x="11496594" y="5329492"/>
            <a:ext cx="215416" cy="1"/>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201" name="正方形/長方形 200">
            <a:extLst>
              <a:ext uri="{FF2B5EF4-FFF2-40B4-BE49-F238E27FC236}">
                <a16:creationId xmlns:a16="http://schemas.microsoft.com/office/drawing/2014/main" id="{452CFFA1-BF75-0D6F-04F1-A40E750BA4E8}"/>
              </a:ext>
            </a:extLst>
          </p:cNvPr>
          <p:cNvSpPr/>
          <p:nvPr/>
        </p:nvSpPr>
        <p:spPr bwMode="gray">
          <a:xfrm>
            <a:off x="4477229" y="1406477"/>
            <a:ext cx="1850080" cy="532656"/>
          </a:xfrm>
          <a:prstGeom prst="rect">
            <a:avLst/>
          </a:prstGeom>
          <a:solidFill>
            <a:schemeClr val="bg1"/>
          </a:solidFill>
          <a:ln w="19050">
            <a:solidFill>
              <a:schemeClr val="tx1"/>
            </a:solidFill>
            <a:headEnd type="oval"/>
            <a:tailEnd type="oval"/>
          </a:ln>
        </p:spPr>
        <p:style>
          <a:lnRef idx="1">
            <a:schemeClr val="accent6"/>
          </a:lnRef>
          <a:fillRef idx="0">
            <a:schemeClr val="accent6"/>
          </a:fillRef>
          <a:effectRef idx="0">
            <a:schemeClr val="accent6"/>
          </a:effectRef>
          <a:fontRef idx="minor">
            <a:schemeClr val="tx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defTabSz="990564">
              <a:buSzPct val="100000"/>
              <a:defRPr/>
            </a:pPr>
            <a:r>
              <a:rPr kumimoji="1" lang="en-US" altLang="ja-JP" sz="900" dirty="0">
                <a:solidFill>
                  <a:schemeClr val="tx1"/>
                </a:solidFill>
                <a:latin typeface="Yu Gothic UI"/>
                <a:ea typeface="Yu Gothic UI"/>
              </a:rPr>
              <a:t>【</a:t>
            </a:r>
            <a:r>
              <a:rPr kumimoji="1" lang="ja-JP" altLang="en-US" sz="900" dirty="0">
                <a:solidFill>
                  <a:schemeClr val="tx1"/>
                </a:solidFill>
                <a:latin typeface="Yu Gothic UI"/>
                <a:ea typeface="Yu Gothic UI"/>
              </a:rPr>
              <a:t>補足</a:t>
            </a:r>
            <a:r>
              <a:rPr kumimoji="1" lang="en-US" altLang="ja-JP" sz="900" dirty="0">
                <a:solidFill>
                  <a:schemeClr val="tx1"/>
                </a:solidFill>
                <a:latin typeface="Yu Gothic UI"/>
                <a:ea typeface="Yu Gothic UI"/>
              </a:rPr>
              <a:t>】</a:t>
            </a:r>
            <a:r>
              <a:rPr kumimoji="1" lang="ja-JP" altLang="en-US" sz="900" dirty="0">
                <a:solidFill>
                  <a:schemeClr val="tx1"/>
                </a:solidFill>
                <a:latin typeface="Yu Gothic UI"/>
                <a:ea typeface="Yu Gothic UI"/>
              </a:rPr>
              <a:t>有用性の評価に当たっては、システムを利用している全ての担当とのコミュニケーションが必要</a:t>
            </a:r>
            <a:endParaRPr kumimoji="1" lang="en-US" altLang="ja-JP" sz="900" dirty="0">
              <a:solidFill>
                <a:schemeClr val="tx1"/>
              </a:solidFill>
              <a:latin typeface="Yu Gothic UI"/>
              <a:ea typeface="Yu Gothic UI"/>
            </a:endParaRPr>
          </a:p>
        </p:txBody>
      </p:sp>
      <p:cxnSp>
        <p:nvCxnSpPr>
          <p:cNvPr id="202" name="直線コネクタ 201">
            <a:extLst>
              <a:ext uri="{FF2B5EF4-FFF2-40B4-BE49-F238E27FC236}">
                <a16:creationId xmlns:a16="http://schemas.microsoft.com/office/drawing/2014/main" id="{20A854EE-06A5-2721-34CB-017462CB1277}"/>
              </a:ext>
            </a:extLst>
          </p:cNvPr>
          <p:cNvCxnSpPr>
            <a:cxnSpLocks/>
            <a:stCxn id="201" idx="1"/>
          </p:cNvCxnSpPr>
          <p:nvPr/>
        </p:nvCxnSpPr>
        <p:spPr bwMode="gray">
          <a:xfrm flipH="1">
            <a:off x="3922203" y="1672805"/>
            <a:ext cx="555026" cy="468429"/>
          </a:xfrm>
          <a:prstGeom prst="line">
            <a:avLst/>
          </a:prstGeom>
          <a:ln w="19050">
            <a:solidFill>
              <a:schemeClr val="tx1"/>
            </a:solidFill>
            <a:headEnd type="oval"/>
            <a:tailEnd type="oval"/>
          </a:ln>
        </p:spPr>
        <p:style>
          <a:lnRef idx="1">
            <a:schemeClr val="accent6"/>
          </a:lnRef>
          <a:fillRef idx="0">
            <a:schemeClr val="accent6"/>
          </a:fillRef>
          <a:effectRef idx="0">
            <a:schemeClr val="accent6"/>
          </a:effectRef>
          <a:fontRef idx="minor">
            <a:schemeClr val="tx1"/>
          </a:fontRef>
        </p:style>
      </p:cxnSp>
      <p:cxnSp>
        <p:nvCxnSpPr>
          <p:cNvPr id="203" name="直線矢印コネクタ 95">
            <a:extLst>
              <a:ext uri="{FF2B5EF4-FFF2-40B4-BE49-F238E27FC236}">
                <a16:creationId xmlns:a16="http://schemas.microsoft.com/office/drawing/2014/main" id="{46B089F8-0105-48A7-7CD9-BA87348E870E}"/>
              </a:ext>
            </a:extLst>
          </p:cNvPr>
          <p:cNvCxnSpPr>
            <a:cxnSpLocks/>
            <a:stCxn id="205" idx="3"/>
            <a:endCxn id="150" idx="1"/>
          </p:cNvCxnSpPr>
          <p:nvPr/>
        </p:nvCxnSpPr>
        <p:spPr>
          <a:xfrm flipV="1">
            <a:off x="5000873" y="2300674"/>
            <a:ext cx="420392" cy="3028821"/>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204" name="正方形/長方形 203">
            <a:extLst>
              <a:ext uri="{FF2B5EF4-FFF2-40B4-BE49-F238E27FC236}">
                <a16:creationId xmlns:a16="http://schemas.microsoft.com/office/drawing/2014/main" id="{61441501-E730-3065-2CE3-775D52C80642}"/>
              </a:ext>
            </a:extLst>
          </p:cNvPr>
          <p:cNvSpPr/>
          <p:nvPr/>
        </p:nvSpPr>
        <p:spPr bwMode="gray">
          <a:xfrm>
            <a:off x="2927618" y="3406591"/>
            <a:ext cx="1766523" cy="857847"/>
          </a:xfrm>
          <a:prstGeom prst="rect">
            <a:avLst/>
          </a:prstGeom>
          <a:solidFill>
            <a:schemeClr val="bg1"/>
          </a:solidFill>
          <a:ln w="19050">
            <a:solidFill>
              <a:schemeClr val="tx1"/>
            </a:solidFill>
            <a:headEnd type="oval"/>
            <a:tailEnd type="oval"/>
          </a:ln>
        </p:spPr>
        <p:style>
          <a:lnRef idx="1">
            <a:schemeClr val="accent6"/>
          </a:lnRef>
          <a:fillRef idx="0">
            <a:schemeClr val="accent6"/>
          </a:fillRef>
          <a:effectRef idx="0">
            <a:schemeClr val="accent6"/>
          </a:effectRef>
          <a:fontRef idx="minor">
            <a:schemeClr val="tx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algn="just" defTabSz="990564">
              <a:buSzPct val="100000"/>
              <a:defRPr/>
            </a:pPr>
            <a:r>
              <a:rPr kumimoji="1" lang="en-US" altLang="ja-JP" sz="900" dirty="0">
                <a:solidFill>
                  <a:schemeClr val="tx1"/>
                </a:solidFill>
                <a:latin typeface="Yu Gothic UI"/>
                <a:ea typeface="Yu Gothic UI"/>
              </a:rPr>
              <a:t>【</a:t>
            </a:r>
            <a:r>
              <a:rPr kumimoji="1" lang="ja-JP" altLang="en-US" sz="900" dirty="0">
                <a:solidFill>
                  <a:schemeClr val="tx1"/>
                </a:solidFill>
                <a:latin typeface="Yu Gothic UI"/>
                <a:ea typeface="Yu Gothic UI"/>
              </a:rPr>
              <a:t>補足</a:t>
            </a:r>
            <a:r>
              <a:rPr kumimoji="1" lang="en-US" altLang="ja-JP" sz="900" dirty="0">
                <a:solidFill>
                  <a:schemeClr val="tx1"/>
                </a:solidFill>
                <a:latin typeface="Yu Gothic UI"/>
                <a:ea typeface="Yu Gothic UI"/>
              </a:rPr>
              <a:t>】</a:t>
            </a:r>
            <a:r>
              <a:rPr kumimoji="1" lang="ja-JP" altLang="en-US" sz="900" dirty="0">
                <a:solidFill>
                  <a:schemeClr val="tx1"/>
                </a:solidFill>
                <a:latin typeface="Yu Gothic UI"/>
                <a:ea typeface="Yu Gothic UI"/>
              </a:rPr>
              <a:t>有用性の評価基準の例とし</a:t>
            </a:r>
            <a:r>
              <a:rPr kumimoji="1" lang="ja-JP" altLang="en-US" sz="900" dirty="0">
                <a:latin typeface="Yu Gothic UI"/>
                <a:ea typeface="Yu Gothic UI"/>
              </a:rPr>
              <a:t>ては以下が挙げられる</a:t>
            </a:r>
            <a:endParaRPr kumimoji="1" lang="en-US" altLang="ja-JP" sz="900" dirty="0">
              <a:latin typeface="Yu Gothic UI"/>
              <a:ea typeface="Yu Gothic UI"/>
            </a:endParaRPr>
          </a:p>
          <a:p>
            <a:pPr marL="171450" indent="-171450" algn="just" defTabSz="990564">
              <a:buSzPct val="100000"/>
              <a:buFont typeface="Wingdings" panose="05000000000000000000" pitchFamily="2" charset="2"/>
              <a:buChar char="ü"/>
              <a:defRPr/>
            </a:pPr>
            <a:r>
              <a:rPr kumimoji="1" lang="ja-JP" altLang="en-US" sz="900" dirty="0">
                <a:solidFill>
                  <a:schemeClr val="tx1"/>
                </a:solidFill>
                <a:latin typeface="Yu Gothic UI"/>
                <a:ea typeface="Yu Gothic UI"/>
              </a:rPr>
              <a:t>支援</a:t>
            </a:r>
            <a:r>
              <a:rPr kumimoji="1" lang="ja-JP" altLang="en-US" sz="900" dirty="0">
                <a:latin typeface="Yu Gothic UI"/>
                <a:ea typeface="Yu Gothic UI"/>
              </a:rPr>
              <a:t>制度の申請数</a:t>
            </a:r>
            <a:r>
              <a:rPr kumimoji="1" lang="en-US" altLang="ja-JP" sz="900" dirty="0">
                <a:latin typeface="Yu Gothic UI"/>
                <a:ea typeface="Yu Gothic UI"/>
              </a:rPr>
              <a:t>/</a:t>
            </a:r>
            <a:r>
              <a:rPr kumimoji="1" lang="ja-JP" altLang="en-US" sz="900" dirty="0">
                <a:latin typeface="Yu Gothic UI"/>
                <a:ea typeface="Yu Gothic UI"/>
              </a:rPr>
              <a:t>申請率、利用者数</a:t>
            </a:r>
            <a:r>
              <a:rPr kumimoji="1" lang="en-US" altLang="ja-JP" sz="900" dirty="0">
                <a:latin typeface="Yu Gothic UI"/>
                <a:ea typeface="Yu Gothic UI"/>
              </a:rPr>
              <a:t>/</a:t>
            </a:r>
            <a:r>
              <a:rPr kumimoji="1" lang="ja-JP" altLang="en-US" sz="900" dirty="0">
                <a:latin typeface="Yu Gothic UI"/>
                <a:ea typeface="Yu Gothic UI"/>
              </a:rPr>
              <a:t>利用率</a:t>
            </a:r>
            <a:endParaRPr kumimoji="1" lang="en-US" altLang="ja-JP" sz="900" dirty="0">
              <a:latin typeface="Yu Gothic UI"/>
              <a:ea typeface="Yu Gothic UI"/>
            </a:endParaRPr>
          </a:p>
          <a:p>
            <a:pPr marL="171450" indent="-171450" algn="just" defTabSz="990564">
              <a:buSzPct val="100000"/>
              <a:buFont typeface="Wingdings" panose="05000000000000000000" pitchFamily="2" charset="2"/>
              <a:buChar char="ü"/>
              <a:defRPr/>
            </a:pPr>
            <a:r>
              <a:rPr kumimoji="1" lang="ja-JP" altLang="en-US" sz="900" dirty="0">
                <a:solidFill>
                  <a:schemeClr val="tx1"/>
                </a:solidFill>
                <a:latin typeface="Yu Gothic UI"/>
                <a:ea typeface="Yu Gothic UI"/>
              </a:rPr>
              <a:t>今後実施予定の支援策の有無</a:t>
            </a:r>
            <a:endParaRPr kumimoji="1" lang="en-US" altLang="ja-JP" sz="900" dirty="0">
              <a:solidFill>
                <a:schemeClr val="tx1"/>
              </a:solidFill>
              <a:latin typeface="Yu Gothic UI"/>
              <a:ea typeface="Yu Gothic UI"/>
            </a:endParaRPr>
          </a:p>
          <a:p>
            <a:pPr marL="171450" indent="-171450" algn="just" defTabSz="990564">
              <a:buSzPct val="100000"/>
              <a:buFont typeface="Wingdings" panose="05000000000000000000" pitchFamily="2" charset="2"/>
              <a:buChar char="ü"/>
              <a:defRPr/>
            </a:pPr>
            <a:r>
              <a:rPr kumimoji="1" lang="ja-JP" altLang="en-US" sz="900" dirty="0">
                <a:latin typeface="Yu Gothic UI"/>
                <a:ea typeface="Yu Gothic UI"/>
              </a:rPr>
              <a:t>支援対象者数　等</a:t>
            </a:r>
            <a:endParaRPr kumimoji="1" lang="en-US" altLang="ja-JP" sz="900" dirty="0">
              <a:solidFill>
                <a:schemeClr val="tx1"/>
              </a:solidFill>
              <a:latin typeface="Yu Gothic UI"/>
              <a:ea typeface="Yu Gothic UI"/>
            </a:endParaRPr>
          </a:p>
        </p:txBody>
      </p:sp>
      <p:sp>
        <p:nvSpPr>
          <p:cNvPr id="205" name="正方形/長方形 74">
            <a:extLst>
              <a:ext uri="{FF2B5EF4-FFF2-40B4-BE49-F238E27FC236}">
                <a16:creationId xmlns:a16="http://schemas.microsoft.com/office/drawing/2014/main" id="{52AB6462-C135-2F0E-A82A-120A3E718F41}"/>
              </a:ext>
            </a:extLst>
          </p:cNvPr>
          <p:cNvSpPr/>
          <p:nvPr/>
        </p:nvSpPr>
        <p:spPr>
          <a:xfrm>
            <a:off x="4496873" y="5104495"/>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評価結果</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共有</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cxnSp>
        <p:nvCxnSpPr>
          <p:cNvPr id="206" name="直線矢印コネクタ 95">
            <a:extLst>
              <a:ext uri="{FF2B5EF4-FFF2-40B4-BE49-F238E27FC236}">
                <a16:creationId xmlns:a16="http://schemas.microsoft.com/office/drawing/2014/main" id="{98C55A97-54CD-4008-F1F2-BA9431D41FE7}"/>
              </a:ext>
            </a:extLst>
          </p:cNvPr>
          <p:cNvCxnSpPr>
            <a:cxnSpLocks/>
            <a:stCxn id="156" idx="3"/>
            <a:endCxn id="205" idx="1"/>
          </p:cNvCxnSpPr>
          <p:nvPr/>
        </p:nvCxnSpPr>
        <p:spPr>
          <a:xfrm>
            <a:off x="4193434" y="5329192"/>
            <a:ext cx="303439" cy="303"/>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208" name="直線矢印コネクタ 95">
            <a:extLst>
              <a:ext uri="{FF2B5EF4-FFF2-40B4-BE49-F238E27FC236}">
                <a16:creationId xmlns:a16="http://schemas.microsoft.com/office/drawing/2014/main" id="{17FC5161-5250-B833-25D9-1C94EA21E144}"/>
              </a:ext>
            </a:extLst>
          </p:cNvPr>
          <p:cNvCxnSpPr>
            <a:cxnSpLocks/>
            <a:stCxn id="205" idx="3"/>
            <a:endCxn id="154" idx="1"/>
          </p:cNvCxnSpPr>
          <p:nvPr/>
        </p:nvCxnSpPr>
        <p:spPr>
          <a:xfrm flipV="1">
            <a:off x="5000873" y="4118007"/>
            <a:ext cx="2269176" cy="1211488"/>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209" name="直線コネクタ 208">
            <a:extLst>
              <a:ext uri="{FF2B5EF4-FFF2-40B4-BE49-F238E27FC236}">
                <a16:creationId xmlns:a16="http://schemas.microsoft.com/office/drawing/2014/main" id="{74E807E9-1EB3-A898-11CD-B4E2686ADF57}"/>
              </a:ext>
            </a:extLst>
          </p:cNvPr>
          <p:cNvCxnSpPr>
            <a:cxnSpLocks/>
            <a:stCxn id="210" idx="1"/>
          </p:cNvCxnSpPr>
          <p:nvPr/>
        </p:nvCxnSpPr>
        <p:spPr bwMode="gray">
          <a:xfrm flipH="1" flipV="1">
            <a:off x="4898003" y="5506650"/>
            <a:ext cx="303282" cy="343639"/>
          </a:xfrm>
          <a:prstGeom prst="line">
            <a:avLst/>
          </a:prstGeom>
          <a:ln w="19050">
            <a:solidFill>
              <a:schemeClr val="tx1"/>
            </a:solidFill>
            <a:headEnd type="oval"/>
            <a:tailEnd type="oval"/>
          </a:ln>
        </p:spPr>
        <p:style>
          <a:lnRef idx="1">
            <a:schemeClr val="accent6"/>
          </a:lnRef>
          <a:fillRef idx="0">
            <a:schemeClr val="accent6"/>
          </a:fillRef>
          <a:effectRef idx="0">
            <a:schemeClr val="accent6"/>
          </a:effectRef>
          <a:fontRef idx="minor">
            <a:schemeClr val="tx1"/>
          </a:fontRef>
        </p:style>
      </p:cxnSp>
      <p:sp>
        <p:nvSpPr>
          <p:cNvPr id="210" name="正方形/長方形 209">
            <a:extLst>
              <a:ext uri="{FF2B5EF4-FFF2-40B4-BE49-F238E27FC236}">
                <a16:creationId xmlns:a16="http://schemas.microsoft.com/office/drawing/2014/main" id="{62ADC960-17E9-4137-34A9-169ADF89DA06}"/>
              </a:ext>
            </a:extLst>
          </p:cNvPr>
          <p:cNvSpPr/>
          <p:nvPr/>
        </p:nvSpPr>
        <p:spPr bwMode="gray">
          <a:xfrm>
            <a:off x="5201285" y="5528032"/>
            <a:ext cx="1850080" cy="644514"/>
          </a:xfrm>
          <a:prstGeom prst="rect">
            <a:avLst/>
          </a:prstGeom>
          <a:solidFill>
            <a:schemeClr val="bg1"/>
          </a:solidFill>
          <a:ln w="19050">
            <a:solidFill>
              <a:schemeClr val="tx1"/>
            </a:solidFill>
            <a:headEnd type="oval"/>
            <a:tailEnd type="oval"/>
          </a:ln>
        </p:spPr>
        <p:style>
          <a:lnRef idx="1">
            <a:schemeClr val="accent6"/>
          </a:lnRef>
          <a:fillRef idx="0">
            <a:schemeClr val="accent6"/>
          </a:fillRef>
          <a:effectRef idx="0">
            <a:schemeClr val="accent6"/>
          </a:effectRef>
          <a:fontRef idx="minor">
            <a:schemeClr val="tx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defTabSz="990564">
              <a:buSzPct val="100000"/>
              <a:defRPr/>
            </a:pPr>
            <a:r>
              <a:rPr kumimoji="1" lang="en-US" altLang="ja-JP" sz="900" dirty="0">
                <a:solidFill>
                  <a:schemeClr val="tx1"/>
                </a:solidFill>
                <a:latin typeface="Yu Gothic UI"/>
                <a:ea typeface="Yu Gothic UI"/>
              </a:rPr>
              <a:t>【</a:t>
            </a:r>
            <a:r>
              <a:rPr kumimoji="1" lang="ja-JP" altLang="en-US" sz="900" dirty="0">
                <a:solidFill>
                  <a:schemeClr val="tx1"/>
                </a:solidFill>
                <a:latin typeface="Yu Gothic UI"/>
                <a:ea typeface="Yu Gothic UI"/>
              </a:rPr>
              <a:t>補足</a:t>
            </a:r>
            <a:r>
              <a:rPr kumimoji="1" lang="en-US" altLang="ja-JP" sz="900" dirty="0">
                <a:solidFill>
                  <a:schemeClr val="tx1"/>
                </a:solidFill>
                <a:latin typeface="Yu Gothic UI"/>
                <a:ea typeface="Yu Gothic UI"/>
              </a:rPr>
              <a:t>】</a:t>
            </a:r>
            <a:r>
              <a:rPr kumimoji="1" lang="ja-JP" altLang="en-US" sz="900" dirty="0">
                <a:latin typeface="Yu Gothic UI"/>
                <a:ea typeface="Yu Gothic UI"/>
              </a:rPr>
              <a:t>都道府県から委託された関係団体は都道府県に、市町村から委託された関係団体は市町村に対して、評価結果を共有することを想定している</a:t>
            </a:r>
            <a:endParaRPr kumimoji="1" lang="en-US" altLang="ja-JP" sz="900" dirty="0">
              <a:solidFill>
                <a:schemeClr val="tx1"/>
              </a:solidFill>
              <a:latin typeface="Yu Gothic UI"/>
              <a:ea typeface="Yu Gothic UI"/>
            </a:endParaRPr>
          </a:p>
        </p:txBody>
      </p:sp>
      <p:sp>
        <p:nvSpPr>
          <p:cNvPr id="211" name="正方形/長方形 168">
            <a:extLst>
              <a:ext uri="{FF2B5EF4-FFF2-40B4-BE49-F238E27FC236}">
                <a16:creationId xmlns:a16="http://schemas.microsoft.com/office/drawing/2014/main" id="{73AB8F6B-9F6B-E0D4-518C-8956AAADF9AF}"/>
              </a:ext>
            </a:extLst>
          </p:cNvPr>
          <p:cNvSpPr/>
          <p:nvPr/>
        </p:nvSpPr>
        <p:spPr bwMode="gray">
          <a:xfrm>
            <a:off x="1281925" y="1380229"/>
            <a:ext cx="180000" cy="4935319"/>
          </a:xfrm>
          <a:prstGeom prst="rect">
            <a:avLst/>
          </a:prstGeom>
          <a:solidFill>
            <a:schemeClr val="bg1">
              <a:lumMod val="50000"/>
              <a:alpha val="50196"/>
            </a:schemeClr>
          </a:solidFill>
          <a:ln w="6350" algn="ctr">
            <a:noFill/>
            <a:round/>
            <a:headEnd/>
            <a:tailEnd/>
          </a:ln>
        </p:spPr>
        <p:txBody>
          <a:bodyPr vert="eaVert" wrap="none" lIns="0" rIns="0" anchor="ctr"/>
          <a:lstStyle/>
          <a:p>
            <a:pPr marL="0" marR="0" lvl="0" indent="0" algn="ctr" defTabSz="914400" rtl="0" eaLnBrk="1" fontAlgn="base" latinLnBrk="0" hangingPunct="1">
              <a:lnSpc>
                <a:spcPct val="100000"/>
              </a:lnSpc>
              <a:spcBef>
                <a:spcPct val="0"/>
              </a:spcBef>
              <a:spcAft>
                <a:spcPct val="35000"/>
              </a:spcAft>
              <a:buClrTx/>
              <a:buSzTx/>
              <a:buFontTx/>
              <a:buNone/>
              <a:tabLst>
                <a:tab pos="4643295" algn="l"/>
              </a:tabLst>
              <a:defRPr/>
            </a:pPr>
            <a:r>
              <a:rPr kumimoji="0" lang="ja-JP" altLang="en-US" sz="1050" b="1" i="0" u="none" strike="noStrike" kern="1200" cap="none" spc="0" normalizeH="0" baseline="0" noProof="0" dirty="0">
                <a:ln>
                  <a:noFill/>
                </a:ln>
                <a:effectLst/>
                <a:uLnTx/>
                <a:uFillTx/>
                <a:latin typeface="Meiryo UI"/>
                <a:ea typeface="Meiryo UI"/>
                <a:cs typeface="Arial" charset="0"/>
              </a:rPr>
              <a:t>システム運用業務</a:t>
            </a:r>
          </a:p>
        </p:txBody>
      </p:sp>
      <p:cxnSp>
        <p:nvCxnSpPr>
          <p:cNvPr id="212" name="直線矢印コネクタ 95">
            <a:extLst>
              <a:ext uri="{FF2B5EF4-FFF2-40B4-BE49-F238E27FC236}">
                <a16:creationId xmlns:a16="http://schemas.microsoft.com/office/drawing/2014/main" id="{4FB8757B-D92C-1A81-6037-CC88A8B270B1}"/>
              </a:ext>
            </a:extLst>
          </p:cNvPr>
          <p:cNvCxnSpPr>
            <a:cxnSpLocks/>
            <a:stCxn id="211" idx="3"/>
            <a:endCxn id="146" idx="1"/>
          </p:cNvCxnSpPr>
          <p:nvPr/>
        </p:nvCxnSpPr>
        <p:spPr>
          <a:xfrm>
            <a:off x="1461925" y="3847889"/>
            <a:ext cx="261771" cy="593918"/>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215" name="楕円 214">
            <a:extLst>
              <a:ext uri="{FF2B5EF4-FFF2-40B4-BE49-F238E27FC236}">
                <a16:creationId xmlns:a16="http://schemas.microsoft.com/office/drawing/2014/main" id="{EC09E19C-BC02-5CFD-4A79-E437876DD108}"/>
              </a:ext>
            </a:extLst>
          </p:cNvPr>
          <p:cNvSpPr/>
          <p:nvPr/>
        </p:nvSpPr>
        <p:spPr bwMode="gray">
          <a:xfrm>
            <a:off x="1281925" y="3073416"/>
            <a:ext cx="180000" cy="180000"/>
          </a:xfrm>
          <a:prstGeom prst="ellipse">
            <a:avLst/>
          </a:prstGeom>
          <a:solidFill>
            <a:srgbClr val="0088BB"/>
          </a:solidFill>
          <a:ln w="12700" algn="ctr">
            <a:solidFill>
              <a:srgbClr val="FFFFFF"/>
            </a:solidFill>
            <a:miter lim="800000"/>
            <a:headEnd/>
            <a:tailEnd/>
          </a:ln>
        </p:spPr>
        <p:txBody>
          <a:bodyPr rot="0" spcFirstLastPara="0" vertOverflow="overflow" horzOverflow="overflow" vert="horz"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a:solidFill>
                  <a:prstClr val="white"/>
                </a:solidFill>
                <a:latin typeface="Yu Gothic UI"/>
                <a:ea typeface="Yu Gothic UI"/>
                <a:cs typeface="Arial" charset="0"/>
              </a:rPr>
              <a:t>2</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sp>
        <p:nvSpPr>
          <p:cNvPr id="216" name="楕円 215">
            <a:extLst>
              <a:ext uri="{FF2B5EF4-FFF2-40B4-BE49-F238E27FC236}">
                <a16:creationId xmlns:a16="http://schemas.microsoft.com/office/drawing/2014/main" id="{8DF77F3B-76CE-868B-6B47-9838F52FE5F9}"/>
              </a:ext>
            </a:extLst>
          </p:cNvPr>
          <p:cNvSpPr/>
          <p:nvPr/>
        </p:nvSpPr>
        <p:spPr bwMode="gray">
          <a:xfrm>
            <a:off x="11728685" y="3873858"/>
            <a:ext cx="180000" cy="180000"/>
          </a:xfrm>
          <a:prstGeom prst="ellipse">
            <a:avLst/>
          </a:prstGeom>
          <a:noFill/>
          <a:ln w="12700" algn="ctr">
            <a:noFill/>
            <a:miter lim="800000"/>
            <a:headEnd/>
            <a:tailEnd/>
          </a:ln>
        </p:spPr>
        <p:txBody>
          <a:bodyPr rot="0" spcFirstLastPara="0" vertOverflow="overflow" horzOverflow="overflow" vert="horz" wrap="none" lIns="29250" tIns="29250" rIns="29250" bIns="29250" numCol="1" spcCol="0" rtlCol="0" fromWordArt="0" anchor="ctr" anchorCtr="0" forceAA="0" compatLnSpc="1">
            <a:prstTxWarp prst="textNoShape">
              <a:avLst/>
            </a:prstTxWarp>
            <a:noAutofit/>
          </a:bodyPr>
          <a:lstStyle/>
          <a:p>
            <a:pPr marL="0" marR="0" lvl="0" indent="0" defTabSz="914400" rtl="0" eaLnBrk="1" fontAlgn="base" latinLnBrk="0" hangingPunct="1">
              <a:lnSpc>
                <a:spcPct val="100000"/>
              </a:lnSpc>
              <a:spcBef>
                <a:spcPct val="0"/>
              </a:spcBef>
              <a:spcAft>
                <a:spcPct val="0"/>
              </a:spcAft>
              <a:buClrTx/>
              <a:buSzTx/>
              <a:buFont typeface="Wingdings 2" pitchFamily="18" charset="2"/>
              <a:buNone/>
              <a:tabLst/>
              <a:defRPr/>
            </a:pPr>
            <a:r>
              <a:rPr kumimoji="1" lang="ja-JP" altLang="en-US" sz="900" b="1">
                <a:solidFill>
                  <a:srgbClr val="0088BB"/>
                </a:solidFill>
                <a:latin typeface="Yu Gothic UI"/>
                <a:ea typeface="Yu Gothic UI"/>
                <a:cs typeface="Arial" charset="0"/>
              </a:rPr>
              <a:t>　</a:t>
            </a:r>
            <a:r>
              <a:rPr kumimoji="1" lang="ja-JP" altLang="en-US" sz="900" i="0" u="none" strike="noStrike" kern="1200" cap="none" spc="0" normalizeH="0" baseline="0" noProof="0">
                <a:ln>
                  <a:noFill/>
                </a:ln>
                <a:effectLst/>
                <a:uLnTx/>
                <a:uFillTx/>
                <a:latin typeface="Yu Gothic UI"/>
                <a:ea typeface="Yu Gothic UI"/>
                <a:cs typeface="Arial" charset="0"/>
              </a:rPr>
              <a:t>に戻る</a:t>
            </a:r>
          </a:p>
        </p:txBody>
      </p:sp>
      <p:sp>
        <p:nvSpPr>
          <p:cNvPr id="217" name="四角形: 角を丸くする 216">
            <a:extLst>
              <a:ext uri="{FF2B5EF4-FFF2-40B4-BE49-F238E27FC236}">
                <a16:creationId xmlns:a16="http://schemas.microsoft.com/office/drawing/2014/main" id="{9F654FD1-6F2B-CA95-8EC3-70B327C249E0}"/>
              </a:ext>
            </a:extLst>
          </p:cNvPr>
          <p:cNvSpPr/>
          <p:nvPr/>
        </p:nvSpPr>
        <p:spPr>
          <a:xfrm>
            <a:off x="11731528" y="4119765"/>
            <a:ext cx="393429" cy="471066"/>
          </a:xfrm>
          <a:prstGeom prst="roundRect">
            <a:avLst/>
          </a:prstGeom>
          <a:solidFill>
            <a:srgbClr val="0088BB"/>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900" b="1" i="0" u="none" strike="noStrike" kern="1200" cap="none" spc="0" normalizeH="0" baseline="0" noProof="0">
                <a:ln>
                  <a:noFill/>
                </a:ln>
                <a:solidFill>
                  <a:schemeClr val="bg1"/>
                </a:solidFill>
                <a:effectLst/>
                <a:uLnTx/>
                <a:uFillTx/>
                <a:latin typeface="+mj-ea"/>
                <a:ea typeface="+mj-ea"/>
                <a:cs typeface="+mn-cs"/>
              </a:rPr>
              <a:t>3.8</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a:ln>
                  <a:noFill/>
                </a:ln>
                <a:solidFill>
                  <a:schemeClr val="bg1"/>
                </a:solidFill>
                <a:effectLst/>
                <a:uLnTx/>
                <a:uFillTx/>
                <a:latin typeface="+mj-ea"/>
                <a:ea typeface="+mj-ea"/>
                <a:cs typeface="+mn-cs"/>
              </a:rPr>
              <a:t>システム</a:t>
            </a:r>
            <a:endParaRPr kumimoji="0" lang="en-US" altLang="ja-JP" sz="900" b="1" i="0" u="none" strike="noStrike" kern="1200" cap="none" spc="0" normalizeH="0" baseline="0" noProof="0">
              <a:ln>
                <a:noFill/>
              </a:ln>
              <a:solidFill>
                <a:schemeClr val="bg1"/>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a:solidFill>
                  <a:schemeClr val="bg1"/>
                </a:solidFill>
                <a:latin typeface="+mj-ea"/>
                <a:ea typeface="+mj-ea"/>
              </a:rPr>
              <a:t>停止へ</a:t>
            </a:r>
            <a:endParaRPr kumimoji="0" lang="en-US" altLang="ja-JP" sz="900" b="1" i="0" u="none" strike="noStrike" kern="1200" cap="none" spc="0" normalizeH="0" baseline="0" noProof="0">
              <a:ln>
                <a:noFill/>
              </a:ln>
              <a:solidFill>
                <a:schemeClr val="bg1"/>
              </a:solidFill>
              <a:effectLst/>
              <a:uLnTx/>
              <a:uFillTx/>
              <a:latin typeface="+mj-ea"/>
              <a:ea typeface="+mj-ea"/>
              <a:cs typeface="+mn-cs"/>
            </a:endParaRPr>
          </a:p>
        </p:txBody>
      </p:sp>
      <p:cxnSp>
        <p:nvCxnSpPr>
          <p:cNvPr id="5" name="直線コネクタ 4">
            <a:extLst>
              <a:ext uri="{FF2B5EF4-FFF2-40B4-BE49-F238E27FC236}">
                <a16:creationId xmlns:a16="http://schemas.microsoft.com/office/drawing/2014/main" id="{334471EF-03F8-0530-6BF4-6AA58AF568C9}"/>
              </a:ext>
            </a:extLst>
          </p:cNvPr>
          <p:cNvCxnSpPr>
            <a:cxnSpLocks/>
            <a:stCxn id="6" idx="1"/>
            <a:endCxn id="188" idx="2"/>
          </p:cNvCxnSpPr>
          <p:nvPr/>
        </p:nvCxnSpPr>
        <p:spPr bwMode="gray">
          <a:xfrm flipH="1" flipV="1">
            <a:off x="10290990" y="4343007"/>
            <a:ext cx="122827" cy="380002"/>
          </a:xfrm>
          <a:prstGeom prst="line">
            <a:avLst/>
          </a:prstGeom>
          <a:ln w="19050">
            <a:solidFill>
              <a:schemeClr val="tx1"/>
            </a:solidFill>
            <a:headEnd type="oval"/>
            <a:tailEnd type="oval"/>
          </a:ln>
        </p:spPr>
        <p:style>
          <a:lnRef idx="1">
            <a:schemeClr val="accent6"/>
          </a:lnRef>
          <a:fillRef idx="0">
            <a:schemeClr val="accent6"/>
          </a:fillRef>
          <a:effectRef idx="0">
            <a:schemeClr val="accent6"/>
          </a:effectRef>
          <a:fontRef idx="minor">
            <a:schemeClr val="tx1"/>
          </a:fontRef>
        </p:style>
      </p:cxnSp>
      <p:sp>
        <p:nvSpPr>
          <p:cNvPr id="6" name="正方形/長方形 5">
            <a:extLst>
              <a:ext uri="{FF2B5EF4-FFF2-40B4-BE49-F238E27FC236}">
                <a16:creationId xmlns:a16="http://schemas.microsoft.com/office/drawing/2014/main" id="{6CB25303-4241-46E5-83A6-1C01A102C227}"/>
              </a:ext>
            </a:extLst>
          </p:cNvPr>
          <p:cNvSpPr/>
          <p:nvPr/>
        </p:nvSpPr>
        <p:spPr bwMode="gray">
          <a:xfrm>
            <a:off x="10413817" y="4502903"/>
            <a:ext cx="991736" cy="440212"/>
          </a:xfrm>
          <a:prstGeom prst="rect">
            <a:avLst/>
          </a:prstGeom>
          <a:solidFill>
            <a:schemeClr val="bg1"/>
          </a:solidFill>
          <a:ln w="19050">
            <a:solidFill>
              <a:schemeClr val="tx1"/>
            </a:solidFill>
            <a:headEnd type="oval"/>
            <a:tailEnd type="oval"/>
          </a:ln>
        </p:spPr>
        <p:style>
          <a:lnRef idx="1">
            <a:schemeClr val="accent6"/>
          </a:lnRef>
          <a:fillRef idx="0">
            <a:schemeClr val="accent6"/>
          </a:fillRef>
          <a:effectRef idx="0">
            <a:schemeClr val="accent6"/>
          </a:effectRef>
          <a:fontRef idx="minor">
            <a:schemeClr val="tx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algn="just" defTabSz="990564">
              <a:buSzPct val="100000"/>
              <a:defRPr/>
            </a:pPr>
            <a:r>
              <a:rPr kumimoji="1" lang="en-US" altLang="ja-JP" sz="900">
                <a:solidFill>
                  <a:schemeClr val="tx1"/>
                </a:solidFill>
                <a:latin typeface="Yu Gothic UI"/>
                <a:ea typeface="Yu Gothic UI"/>
              </a:rPr>
              <a:t>【</a:t>
            </a:r>
            <a:r>
              <a:rPr kumimoji="1" lang="ja-JP" altLang="en-US" sz="900">
                <a:solidFill>
                  <a:schemeClr val="tx1"/>
                </a:solidFill>
                <a:latin typeface="Yu Gothic UI"/>
                <a:ea typeface="Yu Gothic UI"/>
              </a:rPr>
              <a:t>補足</a:t>
            </a:r>
            <a:r>
              <a:rPr kumimoji="1" lang="en-US" altLang="ja-JP" sz="900">
                <a:solidFill>
                  <a:schemeClr val="tx1"/>
                </a:solidFill>
                <a:latin typeface="Yu Gothic UI"/>
                <a:ea typeface="Yu Gothic UI"/>
              </a:rPr>
              <a:t>】</a:t>
            </a:r>
            <a:r>
              <a:rPr kumimoji="1" lang="ja-JP" altLang="en-US" sz="900">
                <a:solidFill>
                  <a:schemeClr val="tx1"/>
                </a:solidFill>
                <a:latin typeface="Yu Gothic UI"/>
                <a:ea typeface="Yu Gothic UI"/>
              </a:rPr>
              <a:t>都道府県内部での共有も含む</a:t>
            </a:r>
            <a:endParaRPr kumimoji="1" lang="en-US" altLang="ja-JP" sz="900">
              <a:solidFill>
                <a:schemeClr val="tx1"/>
              </a:solidFill>
              <a:latin typeface="Yu Gothic UI"/>
              <a:ea typeface="Yu Gothic UI"/>
            </a:endParaRPr>
          </a:p>
        </p:txBody>
      </p:sp>
      <p:sp>
        <p:nvSpPr>
          <p:cNvPr id="131" name="正方形/長方形 341">
            <a:extLst>
              <a:ext uri="{FF2B5EF4-FFF2-40B4-BE49-F238E27FC236}">
                <a16:creationId xmlns:a16="http://schemas.microsoft.com/office/drawing/2014/main" id="{458AA064-4A3C-7CC2-2F64-21F7F7D99D2E}"/>
              </a:ext>
            </a:extLst>
          </p:cNvPr>
          <p:cNvSpPr/>
          <p:nvPr/>
        </p:nvSpPr>
        <p:spPr>
          <a:xfrm>
            <a:off x="838901" y="3830126"/>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700" b="1" i="0" u="none" strike="noStrike" kern="1200" cap="none" spc="0" normalizeH="0" baseline="0" noProof="0" dirty="0">
                <a:ln>
                  <a:noFill/>
                </a:ln>
                <a:solidFill>
                  <a:prstClr val="black"/>
                </a:solidFill>
                <a:effectLst/>
                <a:uLnTx/>
                <a:uFillTx/>
                <a:latin typeface="Meiryo UI"/>
                <a:ea typeface="Meiryo UI"/>
                <a:cs typeface="+mn-cs"/>
              </a:rPr>
              <a:t>危機</a:t>
            </a:r>
            <a:br>
              <a:rPr kumimoji="0" lang="en-US" altLang="ja-JP" sz="700" b="1" i="0" u="none" strike="noStrike" kern="1200" cap="none" spc="0" normalizeH="0" baseline="0" noProof="0" dirty="0">
                <a:ln>
                  <a:noFill/>
                </a:ln>
                <a:solidFill>
                  <a:prstClr val="black"/>
                </a:solidFill>
                <a:effectLst/>
                <a:uLnTx/>
                <a:uFillTx/>
                <a:latin typeface="Meiryo UI"/>
                <a:ea typeface="Meiryo UI"/>
                <a:cs typeface="+mn-cs"/>
              </a:rPr>
            </a:br>
            <a:r>
              <a:rPr kumimoji="0" lang="ja-JP" altLang="en-US" sz="700" b="1" i="0" u="none" strike="noStrike" kern="1200" cap="none" spc="0" normalizeH="0" baseline="0" noProof="0" dirty="0">
                <a:ln>
                  <a:noFill/>
                </a:ln>
                <a:solidFill>
                  <a:prstClr val="black"/>
                </a:solidFill>
                <a:effectLst/>
                <a:uLnTx/>
                <a:uFillTx/>
                <a:latin typeface="Meiryo UI"/>
                <a:ea typeface="Meiryo UI"/>
                <a:cs typeface="+mn-cs"/>
              </a:rPr>
              <a:t>管理</a:t>
            </a:r>
            <a:r>
              <a:rPr kumimoji="0" lang="en-US" altLang="ja-JP" sz="700" b="1" i="0" u="none" strike="noStrike" kern="1200" cap="none" spc="0" normalizeH="0" baseline="0" noProof="0" dirty="0">
                <a:ln>
                  <a:noFill/>
                </a:ln>
                <a:solidFill>
                  <a:prstClr val="black"/>
                </a:solidFill>
                <a:effectLst/>
                <a:uLnTx/>
                <a:uFillTx/>
                <a:latin typeface="Meiryo UI"/>
                <a:ea typeface="Meiryo UI"/>
                <a:cs typeface="+mn-cs"/>
              </a:rPr>
              <a:t>/</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700" b="1" i="0" u="none" strike="noStrike" kern="1200" cap="none" spc="0" normalizeH="0" baseline="0" noProof="0" dirty="0">
                <a:ln>
                  <a:noFill/>
                </a:ln>
                <a:solidFill>
                  <a:prstClr val="black"/>
                </a:solidFill>
                <a:effectLst/>
                <a:uLnTx/>
                <a:uFillTx/>
                <a:latin typeface="Meiryo UI"/>
                <a:ea typeface="Meiryo UI"/>
                <a:cs typeface="+mn-cs"/>
              </a:rPr>
              <a:t>医療・</a:t>
            </a:r>
            <a:br>
              <a:rPr kumimoji="0" lang="en-US" altLang="ja-JP" sz="700" b="1" i="0" u="none" strike="noStrike" kern="1200" cap="none" spc="0" normalizeH="0" baseline="0" noProof="0" dirty="0">
                <a:ln>
                  <a:noFill/>
                </a:ln>
                <a:solidFill>
                  <a:prstClr val="black"/>
                </a:solidFill>
                <a:effectLst/>
                <a:uLnTx/>
                <a:uFillTx/>
                <a:latin typeface="Meiryo UI"/>
                <a:ea typeface="Meiryo UI"/>
                <a:cs typeface="+mn-cs"/>
              </a:rPr>
            </a:br>
            <a:r>
              <a:rPr kumimoji="0" lang="ja-JP" altLang="en-US" sz="700" b="1" i="0" u="none" strike="noStrike" kern="1200" cap="none" spc="0" normalizeH="0" baseline="0" noProof="0" dirty="0">
                <a:ln>
                  <a:noFill/>
                </a:ln>
                <a:solidFill>
                  <a:prstClr val="black"/>
                </a:solidFill>
                <a:effectLst/>
                <a:uLnTx/>
                <a:uFillTx/>
                <a:latin typeface="Meiryo UI"/>
                <a:ea typeface="Meiryo UI"/>
                <a:cs typeface="+mn-cs"/>
              </a:rPr>
              <a:t>保健</a:t>
            </a:r>
            <a:br>
              <a:rPr kumimoji="0" lang="en-US" altLang="ja-JP" sz="700" b="1" i="0" u="none" strike="noStrike" kern="1200" cap="none" spc="0" normalizeH="0" baseline="0" noProof="0" dirty="0">
                <a:ln>
                  <a:noFill/>
                </a:ln>
                <a:solidFill>
                  <a:prstClr val="black"/>
                </a:solidFill>
                <a:effectLst/>
                <a:uLnTx/>
                <a:uFillTx/>
                <a:latin typeface="Meiryo UI"/>
                <a:ea typeface="Meiryo UI"/>
                <a:cs typeface="+mn-cs"/>
              </a:rPr>
            </a:br>
            <a:r>
              <a:rPr kumimoji="0" lang="ja-JP" altLang="en-US" sz="700" b="1" i="0" u="none" strike="noStrike" kern="1200" cap="none" spc="0" normalizeH="0" baseline="0" noProof="0" dirty="0">
                <a:ln>
                  <a:noFill/>
                </a:ln>
                <a:solidFill>
                  <a:prstClr val="black"/>
                </a:solidFill>
                <a:effectLst/>
                <a:uLnTx/>
                <a:uFillTx/>
                <a:latin typeface="Meiryo UI"/>
                <a:ea typeface="Meiryo UI"/>
                <a:cs typeface="+mn-cs"/>
              </a:rPr>
              <a:t>・福祉担当</a:t>
            </a:r>
            <a:endParaRPr kumimoji="0" lang="en-US" altLang="ja-JP" sz="7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24" name="正方形/長方形 341">
            <a:extLst>
              <a:ext uri="{FF2B5EF4-FFF2-40B4-BE49-F238E27FC236}">
                <a16:creationId xmlns:a16="http://schemas.microsoft.com/office/drawing/2014/main" id="{613E532D-F318-8A02-CAA3-DEEA6DCC75F9}"/>
              </a:ext>
            </a:extLst>
          </p:cNvPr>
          <p:cNvSpPr/>
          <p:nvPr/>
        </p:nvSpPr>
        <p:spPr>
          <a:xfrm>
            <a:off x="838901" y="1992704"/>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危機</a:t>
            </a:r>
            <a:br>
              <a:rPr kumimoji="0" lang="en-US" altLang="ja-JP" sz="900" b="1" i="0" u="none" strike="noStrike" kern="1200" cap="none" spc="0" normalizeH="0" baseline="0" noProof="0" dirty="0">
                <a:ln>
                  <a:noFill/>
                </a:ln>
                <a:solidFill>
                  <a:prstClr val="black"/>
                </a:solidFill>
                <a:effectLst/>
                <a:uLnTx/>
                <a:uFillTx/>
                <a:latin typeface="Meiryo UI"/>
                <a:ea typeface="Meiryo UI"/>
                <a:cs typeface="+mn-cs"/>
              </a:rPr>
            </a:b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管理</a:t>
            </a:r>
            <a:r>
              <a:rPr kumimoji="0" lang="en-US" altLang="ja-JP" sz="900" b="1" i="0" u="none" strike="noStrike" kern="1200" cap="none" spc="0" normalizeH="0" baseline="0" noProof="0" dirty="0">
                <a:ln>
                  <a:noFill/>
                </a:ln>
                <a:solidFill>
                  <a:prstClr val="black"/>
                </a:solidFill>
                <a:effectLst/>
                <a:uLnTx/>
                <a:uFillTx/>
                <a:latin typeface="Meiryo UI"/>
                <a:ea typeface="Meiryo UI"/>
                <a:cs typeface="+mn-cs"/>
              </a:rPr>
              <a:t>/</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福祉</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27" name="正方形/長方形 341">
            <a:extLst>
              <a:ext uri="{FF2B5EF4-FFF2-40B4-BE49-F238E27FC236}">
                <a16:creationId xmlns:a16="http://schemas.microsoft.com/office/drawing/2014/main" id="{BDB97C5C-2DDC-1E9C-5ED2-5FF4D6A09CDA}"/>
              </a:ext>
            </a:extLst>
          </p:cNvPr>
          <p:cNvSpPr/>
          <p:nvPr/>
        </p:nvSpPr>
        <p:spPr>
          <a:xfrm>
            <a:off x="838901" y="3217652"/>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災害</a:t>
            </a:r>
            <a:br>
              <a:rPr kumimoji="0" lang="en-US" altLang="zh-TW" sz="900" b="1" i="0" u="none" strike="noStrike" kern="1200" cap="none" spc="0" normalizeH="0" baseline="0" noProof="0" dirty="0">
                <a:ln>
                  <a:noFill/>
                </a:ln>
                <a:solidFill>
                  <a:prstClr val="black"/>
                </a:solidFill>
                <a:effectLst/>
                <a:uLnTx/>
                <a:uFillTx/>
                <a:latin typeface="Meiryo UI"/>
                <a:ea typeface="Meiryo UI"/>
                <a:cs typeface="+mn-cs"/>
              </a:rPr>
            </a:b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応急</a:t>
            </a:r>
            <a:br>
              <a:rPr kumimoji="0" lang="en-US" altLang="zh-TW" sz="900" b="1" i="0" u="none" strike="noStrike" kern="1200" cap="none" spc="0" normalizeH="0" baseline="0" noProof="0" dirty="0">
                <a:ln>
                  <a:noFill/>
                </a:ln>
                <a:solidFill>
                  <a:prstClr val="black"/>
                </a:solidFill>
                <a:effectLst/>
                <a:uLnTx/>
                <a:uFillTx/>
                <a:latin typeface="Meiryo UI"/>
                <a:ea typeface="Meiryo UI"/>
                <a:cs typeface="+mn-cs"/>
              </a:rPr>
            </a:b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対策</a:t>
            </a:r>
            <a:br>
              <a:rPr kumimoji="0" lang="en-US" altLang="zh-TW" sz="900" b="1" i="0" u="none" strike="noStrike" kern="1200" cap="none" spc="0" normalizeH="0" baseline="0" noProof="0" dirty="0">
                <a:ln>
                  <a:noFill/>
                </a:ln>
                <a:solidFill>
                  <a:prstClr val="black"/>
                </a:solidFill>
                <a:effectLst/>
                <a:uLnTx/>
                <a:uFillTx/>
                <a:latin typeface="Meiryo UI"/>
                <a:ea typeface="Meiryo UI"/>
                <a:cs typeface="+mn-cs"/>
              </a:rPr>
            </a:b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責任者</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Tree>
    <p:extLst>
      <p:ext uri="{BB962C8B-B14F-4D97-AF65-F5344CB8AC3E}">
        <p14:creationId xmlns:p14="http://schemas.microsoft.com/office/powerpoint/2010/main" val="3542564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6E40927-2DE7-16C7-9982-3A28FF77F6C4}"/>
              </a:ext>
            </a:extLst>
          </p:cNvPr>
          <p:cNvSpPr>
            <a:spLocks noGrp="1"/>
          </p:cNvSpPr>
          <p:nvPr>
            <p:ph type="title"/>
          </p:nvPr>
        </p:nvSpPr>
        <p:spPr>
          <a:xfrm>
            <a:off x="480000" y="161855"/>
            <a:ext cx="11232000" cy="461425"/>
          </a:xfrm>
        </p:spPr>
        <p:txBody>
          <a:bodyPr>
            <a:spAutoFit/>
          </a:bodyPr>
          <a:lstStyle/>
          <a:p>
            <a:pPr algn="ctr"/>
            <a:r>
              <a:rPr kumimoji="1" lang="ja-JP" altLang="en-US" dirty="0"/>
              <a:t>広域被災者データベース・システム構築業務仕様書</a:t>
            </a:r>
            <a:r>
              <a:rPr kumimoji="1" lang="en-US" altLang="ja-JP" dirty="0"/>
              <a:t>【</a:t>
            </a:r>
            <a:r>
              <a:rPr kumimoji="1" lang="ja-JP" altLang="en-US" dirty="0"/>
              <a:t>別紙４</a:t>
            </a:r>
            <a:r>
              <a:rPr kumimoji="1" lang="en-US" altLang="ja-JP" dirty="0"/>
              <a:t>】</a:t>
            </a:r>
            <a:r>
              <a:rPr kumimoji="1" lang="ja-JP" altLang="en-US" dirty="0"/>
              <a:t>業務フロー</a:t>
            </a:r>
          </a:p>
        </p:txBody>
      </p:sp>
      <p:sp>
        <p:nvSpPr>
          <p:cNvPr id="6" name="テキスト プレースホルダー 5">
            <a:extLst>
              <a:ext uri="{FF2B5EF4-FFF2-40B4-BE49-F238E27FC236}">
                <a16:creationId xmlns:a16="http://schemas.microsoft.com/office/drawing/2014/main" id="{526CC117-F442-2AF8-94EA-25261AE21724}"/>
              </a:ext>
            </a:extLst>
          </p:cNvPr>
          <p:cNvSpPr>
            <a:spLocks noGrp="1"/>
          </p:cNvSpPr>
          <p:nvPr>
            <p:ph type="body" sz="quarter" idx="10"/>
          </p:nvPr>
        </p:nvSpPr>
        <p:spPr>
          <a:xfrm>
            <a:off x="480000" y="3144043"/>
            <a:ext cx="11232000" cy="569913"/>
          </a:xfrm>
        </p:spPr>
        <p:txBody>
          <a:bodyPr>
            <a:normAutofit lnSpcReduction="10000"/>
          </a:bodyPr>
          <a:lstStyle/>
          <a:p>
            <a:r>
              <a:rPr lang="en-US" altLang="ja-JP" sz="3200" b="1"/>
              <a:t>ⅳ.</a:t>
            </a:r>
            <a:r>
              <a:rPr lang="ja-JP" altLang="en-US" sz="3200" b="1"/>
              <a:t>システムの停止</a:t>
            </a:r>
          </a:p>
        </p:txBody>
      </p:sp>
    </p:spTree>
    <p:extLst>
      <p:ext uri="{BB962C8B-B14F-4D97-AF65-F5344CB8AC3E}">
        <p14:creationId xmlns:p14="http://schemas.microsoft.com/office/powerpoint/2010/main" val="2702324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6E40927-2DE7-16C7-9982-3A28FF77F6C4}"/>
              </a:ext>
            </a:extLst>
          </p:cNvPr>
          <p:cNvSpPr>
            <a:spLocks noGrp="1"/>
          </p:cNvSpPr>
          <p:nvPr>
            <p:ph type="title"/>
          </p:nvPr>
        </p:nvSpPr>
        <p:spPr>
          <a:xfrm>
            <a:off x="480000" y="161855"/>
            <a:ext cx="11232000" cy="461425"/>
          </a:xfrm>
        </p:spPr>
        <p:txBody>
          <a:bodyPr>
            <a:spAutoFit/>
          </a:bodyPr>
          <a:lstStyle/>
          <a:p>
            <a:pPr algn="ctr"/>
            <a:r>
              <a:rPr kumimoji="1" lang="ja-JP" altLang="en-US"/>
              <a:t>システムの停止（</a:t>
            </a:r>
            <a:r>
              <a:rPr kumimoji="1" lang="en-US" altLang="ja-JP"/>
              <a:t>1/4</a:t>
            </a:r>
            <a:r>
              <a:rPr kumimoji="1" lang="ja-JP" altLang="en-US"/>
              <a:t>）</a:t>
            </a:r>
          </a:p>
        </p:txBody>
      </p:sp>
      <p:sp>
        <p:nvSpPr>
          <p:cNvPr id="5" name="正方形/長方形 168">
            <a:extLst>
              <a:ext uri="{FF2B5EF4-FFF2-40B4-BE49-F238E27FC236}">
                <a16:creationId xmlns:a16="http://schemas.microsoft.com/office/drawing/2014/main" id="{BC676721-1894-0D62-2D39-D5CEDFAA2437}"/>
              </a:ext>
            </a:extLst>
          </p:cNvPr>
          <p:cNvSpPr/>
          <p:nvPr/>
        </p:nvSpPr>
        <p:spPr bwMode="gray">
          <a:xfrm>
            <a:off x="478901" y="1154714"/>
            <a:ext cx="720000" cy="180000"/>
          </a:xfrm>
          <a:prstGeom prst="rect">
            <a:avLst/>
          </a:prstGeom>
          <a:solidFill>
            <a:schemeClr val="tx1"/>
          </a:solidFill>
          <a:ln w="6350" algn="ctr">
            <a:noFill/>
            <a:round/>
            <a:headEnd/>
            <a:tailEnd/>
          </a:ln>
        </p:spPr>
        <p:txBody>
          <a:bodyPr wrap="none" lIns="0" rIns="0" anchor="ct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defRPr/>
            </a:pPr>
            <a:r>
              <a:rPr kumimoji="0" lang="ja-JP" altLang="en-US" sz="1000" b="0" i="0" u="none" strike="noStrike" kern="1200" cap="none" spc="0" normalizeH="0" baseline="0" noProof="0">
                <a:ln>
                  <a:noFill/>
                </a:ln>
                <a:solidFill>
                  <a:prstClr val="white"/>
                </a:solidFill>
                <a:effectLst/>
                <a:uLnTx/>
                <a:uFillTx/>
                <a:latin typeface="Meiryo UI"/>
                <a:ea typeface="Meiryo UI"/>
                <a:cs typeface="Arial" charset="0"/>
              </a:rPr>
              <a:t>業務プロセス</a:t>
            </a:r>
          </a:p>
        </p:txBody>
      </p:sp>
      <p:sp>
        <p:nvSpPr>
          <p:cNvPr id="11" name="ホームベース 79">
            <a:extLst>
              <a:ext uri="{FF2B5EF4-FFF2-40B4-BE49-F238E27FC236}">
                <a16:creationId xmlns:a16="http://schemas.microsoft.com/office/drawing/2014/main" id="{4FB8345E-C06C-D8B1-56B9-7AE6A8647A35}"/>
              </a:ext>
            </a:extLst>
          </p:cNvPr>
          <p:cNvSpPr>
            <a:spLocks noChangeArrowheads="1"/>
          </p:cNvSpPr>
          <p:nvPr/>
        </p:nvSpPr>
        <p:spPr bwMode="auto">
          <a:xfrm>
            <a:off x="1258026" y="1154713"/>
            <a:ext cx="10453973" cy="180000"/>
          </a:xfrm>
          <a:prstGeom prst="homePlate">
            <a:avLst>
              <a:gd name="adj" fmla="val 26394"/>
            </a:avLst>
          </a:prstGeom>
          <a:solidFill>
            <a:schemeClr val="tx1"/>
          </a:solidFill>
          <a:ln w="6350" algn="ctr">
            <a:solidFill>
              <a:schemeClr val="bg1">
                <a:lumMod val="50000"/>
              </a:schemeClr>
            </a:solidFill>
            <a:round/>
            <a:headEnd/>
            <a:tailEnd/>
          </a:ln>
        </p:spPr>
        <p:txBody>
          <a:bodyPr lIns="36000" rIns="36000" anchor="ct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defRPr/>
            </a:pPr>
            <a:r>
              <a:rPr lang="ja-JP" altLang="en-US" sz="1000">
                <a:solidFill>
                  <a:prstClr val="white"/>
                </a:solidFill>
                <a:latin typeface="Meiryo UI"/>
                <a:ea typeface="Meiryo UI"/>
                <a:cs typeface="Arial" charset="0"/>
              </a:rPr>
              <a:t>①停止判断</a:t>
            </a:r>
            <a:endParaRPr kumimoji="0" lang="en-US" altLang="ja-JP" sz="1000" b="0" i="0" u="none" strike="noStrike" kern="1200" cap="none" spc="0" normalizeH="0" baseline="0" noProof="0">
              <a:ln>
                <a:noFill/>
              </a:ln>
              <a:solidFill>
                <a:prstClr val="white"/>
              </a:solidFill>
              <a:effectLst/>
              <a:uLnTx/>
              <a:uFillTx/>
              <a:latin typeface="Meiryo UI"/>
              <a:ea typeface="Meiryo UI"/>
              <a:cs typeface="Arial" charset="0"/>
            </a:endParaRPr>
          </a:p>
        </p:txBody>
      </p:sp>
      <p:sp>
        <p:nvSpPr>
          <p:cNvPr id="21" name="正方形/長方形 341">
            <a:extLst>
              <a:ext uri="{FF2B5EF4-FFF2-40B4-BE49-F238E27FC236}">
                <a16:creationId xmlns:a16="http://schemas.microsoft.com/office/drawing/2014/main" id="{DC59930C-C013-A326-95D9-C6F0D605DE7C}"/>
              </a:ext>
            </a:extLst>
          </p:cNvPr>
          <p:cNvSpPr/>
          <p:nvPr/>
        </p:nvSpPr>
        <p:spPr>
          <a:xfrm>
            <a:off x="838901" y="1380230"/>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dirty="0">
                <a:solidFill>
                  <a:prstClr val="black"/>
                </a:solidFill>
                <a:latin typeface="Meiryo UI"/>
                <a:ea typeface="Meiryo UI"/>
              </a:rPr>
              <a:t>市町村</a:t>
            </a:r>
            <a:endParaRPr lang="en-US" altLang="ja-JP" sz="900" b="1" dirty="0">
              <a:solidFill>
                <a:prstClr val="black"/>
              </a:solidFill>
              <a:latin typeface="Meiryo UI"/>
              <a:ea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長</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3" name="正方形/長方形 341">
            <a:extLst>
              <a:ext uri="{FF2B5EF4-FFF2-40B4-BE49-F238E27FC236}">
                <a16:creationId xmlns:a16="http://schemas.microsoft.com/office/drawing/2014/main" id="{C0C97797-C87A-F549-ABDA-0371B623627F}"/>
              </a:ext>
            </a:extLst>
          </p:cNvPr>
          <p:cNvSpPr/>
          <p:nvPr/>
        </p:nvSpPr>
        <p:spPr>
          <a:xfrm>
            <a:off x="838901" y="2605178"/>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a:solidFill>
                  <a:prstClr val="black"/>
                </a:solidFill>
                <a:latin typeface="Meiryo UI"/>
                <a:ea typeface="Meiryo UI"/>
              </a:rPr>
              <a:t>システム</a:t>
            </a:r>
            <a:endParaRPr lang="en-US" altLang="ja-JP" sz="900" b="1">
              <a:solidFill>
                <a:prstClr val="black"/>
              </a:solidFill>
              <a:latin typeface="Meiryo UI"/>
              <a:ea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a:ln>
                <a:noFill/>
              </a:ln>
              <a:solidFill>
                <a:prstClr val="black"/>
              </a:solidFill>
              <a:effectLst/>
              <a:uLnTx/>
              <a:uFillTx/>
              <a:latin typeface="Meiryo UI"/>
              <a:ea typeface="Meiryo UI"/>
              <a:cs typeface="+mn-cs"/>
            </a:endParaRPr>
          </a:p>
        </p:txBody>
      </p:sp>
      <p:sp>
        <p:nvSpPr>
          <p:cNvPr id="24" name="正方形/長方形 341">
            <a:extLst>
              <a:ext uri="{FF2B5EF4-FFF2-40B4-BE49-F238E27FC236}">
                <a16:creationId xmlns:a16="http://schemas.microsoft.com/office/drawing/2014/main" id="{DB854599-409B-618D-FE66-6006C69A862F}"/>
              </a:ext>
            </a:extLst>
          </p:cNvPr>
          <p:cNvSpPr/>
          <p:nvPr/>
        </p:nvSpPr>
        <p:spPr>
          <a:xfrm>
            <a:off x="478900" y="1380230"/>
            <a:ext cx="324000" cy="1804019"/>
          </a:xfrm>
          <a:prstGeom prst="rect">
            <a:avLst/>
          </a:prstGeom>
          <a:solidFill>
            <a:schemeClr val="accent2"/>
          </a:solidFill>
          <a:ln w="6350">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prstClr val="black"/>
                </a:solidFill>
                <a:effectLst/>
                <a:uLnTx/>
                <a:uFillTx/>
                <a:latin typeface="Meiryo UI"/>
                <a:ea typeface="Meiryo UI"/>
                <a:cs typeface="+mn-cs"/>
              </a:rPr>
              <a:t>市町村</a:t>
            </a:r>
            <a:endParaRPr kumimoji="0" lang="en-US" altLang="ja-JP" sz="1050" b="1" i="0" u="none" strike="noStrike" kern="1200" cap="none" spc="0" normalizeH="0" baseline="0" noProof="0">
              <a:ln>
                <a:noFill/>
              </a:ln>
              <a:solidFill>
                <a:prstClr val="black"/>
              </a:solidFill>
              <a:effectLst/>
              <a:uLnTx/>
              <a:uFillTx/>
              <a:latin typeface="Meiryo UI"/>
              <a:ea typeface="Meiryo UI"/>
              <a:cs typeface="+mn-cs"/>
            </a:endParaRPr>
          </a:p>
        </p:txBody>
      </p:sp>
      <p:sp>
        <p:nvSpPr>
          <p:cNvPr id="26" name="正方形/長方形 341">
            <a:extLst>
              <a:ext uri="{FF2B5EF4-FFF2-40B4-BE49-F238E27FC236}">
                <a16:creationId xmlns:a16="http://schemas.microsoft.com/office/drawing/2014/main" id="{55B2D2ED-AA8F-E44F-76FA-F163B89B94DF}"/>
              </a:ext>
            </a:extLst>
          </p:cNvPr>
          <p:cNvSpPr/>
          <p:nvPr/>
        </p:nvSpPr>
        <p:spPr>
          <a:xfrm>
            <a:off x="838901" y="4442600"/>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dirty="0">
                <a:solidFill>
                  <a:prstClr val="black"/>
                </a:solidFill>
                <a:latin typeface="Meiryo UI"/>
                <a:ea typeface="Meiryo UI"/>
              </a:rPr>
              <a:t>システム</a:t>
            </a:r>
            <a:endParaRPr lang="en-US" altLang="ja-JP" sz="900" b="1" dirty="0">
              <a:solidFill>
                <a:prstClr val="black"/>
              </a:solidFill>
              <a:latin typeface="Meiryo UI"/>
              <a:ea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7" name="正方形/長方形 341">
            <a:extLst>
              <a:ext uri="{FF2B5EF4-FFF2-40B4-BE49-F238E27FC236}">
                <a16:creationId xmlns:a16="http://schemas.microsoft.com/office/drawing/2014/main" id="{5334EBFC-0779-6854-0929-7E0EBC061E7F}"/>
              </a:ext>
            </a:extLst>
          </p:cNvPr>
          <p:cNvSpPr/>
          <p:nvPr/>
        </p:nvSpPr>
        <p:spPr>
          <a:xfrm>
            <a:off x="838901" y="5073311"/>
            <a:ext cx="360000" cy="576000"/>
          </a:xfrm>
          <a:prstGeom prst="rect">
            <a:avLst/>
          </a:prstGeom>
          <a:solidFill>
            <a:schemeClr val="accent3">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システム</a:t>
            </a:r>
            <a:br>
              <a:rPr kumimoji="0" lang="en-US" altLang="ja-JP" sz="900" b="1" i="0" u="none" strike="noStrike" kern="1200" cap="none" spc="0" normalizeH="0" baseline="0" noProof="0" dirty="0">
                <a:ln>
                  <a:noFill/>
                </a:ln>
                <a:solidFill>
                  <a:prstClr val="black"/>
                </a:solidFill>
                <a:effectLst/>
                <a:uLnTx/>
                <a:uFillTx/>
                <a:latin typeface="Meiryo UI"/>
                <a:ea typeface="Meiryo UI"/>
                <a:cs typeface="+mn-cs"/>
              </a:rPr>
            </a:b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30" name="正方形/長方形 341">
            <a:extLst>
              <a:ext uri="{FF2B5EF4-FFF2-40B4-BE49-F238E27FC236}">
                <a16:creationId xmlns:a16="http://schemas.microsoft.com/office/drawing/2014/main" id="{B2D3B5D8-D5B0-404E-0FAF-B103D4B781DF}"/>
              </a:ext>
            </a:extLst>
          </p:cNvPr>
          <p:cNvSpPr/>
          <p:nvPr/>
        </p:nvSpPr>
        <p:spPr>
          <a:xfrm>
            <a:off x="478900" y="3217960"/>
            <a:ext cx="324000" cy="1800640"/>
          </a:xfrm>
          <a:prstGeom prst="rect">
            <a:avLst/>
          </a:prstGeom>
          <a:solidFill>
            <a:srgbClr val="00B0F0"/>
          </a:solidFill>
          <a:ln w="6350">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prstClr val="black"/>
                </a:solidFill>
                <a:effectLst/>
                <a:uLnTx/>
                <a:uFillTx/>
                <a:latin typeface="Meiryo UI"/>
                <a:ea typeface="Meiryo UI"/>
                <a:cs typeface="+mn-cs"/>
              </a:rPr>
              <a:t>都道府県</a:t>
            </a:r>
            <a:endParaRPr kumimoji="0" lang="en-US" altLang="ja-JP" sz="1050" b="1" i="0" u="none" strike="noStrike" kern="1200" cap="none" spc="0" normalizeH="0" baseline="0" noProof="0">
              <a:ln>
                <a:noFill/>
              </a:ln>
              <a:solidFill>
                <a:prstClr val="black"/>
              </a:solidFill>
              <a:effectLst/>
              <a:uLnTx/>
              <a:uFillTx/>
              <a:latin typeface="Meiryo UI"/>
              <a:ea typeface="Meiryo UI"/>
              <a:cs typeface="+mn-cs"/>
            </a:endParaRPr>
          </a:p>
        </p:txBody>
      </p:sp>
      <p:sp>
        <p:nvSpPr>
          <p:cNvPr id="82" name="正方形/長方形 74">
            <a:extLst>
              <a:ext uri="{FF2B5EF4-FFF2-40B4-BE49-F238E27FC236}">
                <a16:creationId xmlns:a16="http://schemas.microsoft.com/office/drawing/2014/main" id="{D21445C4-1773-03B0-4268-A4D4F1C97137}"/>
              </a:ext>
            </a:extLst>
          </p:cNvPr>
          <p:cNvSpPr/>
          <p:nvPr/>
        </p:nvSpPr>
        <p:spPr>
          <a:xfrm>
            <a:off x="12554360" y="1429589"/>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83" name="正方形/長方形 74">
            <a:extLst>
              <a:ext uri="{FF2B5EF4-FFF2-40B4-BE49-F238E27FC236}">
                <a16:creationId xmlns:a16="http://schemas.microsoft.com/office/drawing/2014/main" id="{6154CBEC-B5C5-9974-9A86-E062F3CCB301}"/>
              </a:ext>
            </a:extLst>
          </p:cNvPr>
          <p:cNvSpPr/>
          <p:nvPr/>
        </p:nvSpPr>
        <p:spPr>
          <a:xfrm>
            <a:off x="12554360" y="2042817"/>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84" name="正方形/長方形 74">
            <a:extLst>
              <a:ext uri="{FF2B5EF4-FFF2-40B4-BE49-F238E27FC236}">
                <a16:creationId xmlns:a16="http://schemas.microsoft.com/office/drawing/2014/main" id="{306A9B86-11A5-D1B2-C7FC-EFC3CD86E254}"/>
              </a:ext>
            </a:extLst>
          </p:cNvPr>
          <p:cNvSpPr/>
          <p:nvPr/>
        </p:nvSpPr>
        <p:spPr>
          <a:xfrm>
            <a:off x="12554360" y="2656045"/>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85" name="正方形/長方形 74">
            <a:extLst>
              <a:ext uri="{FF2B5EF4-FFF2-40B4-BE49-F238E27FC236}">
                <a16:creationId xmlns:a16="http://schemas.microsoft.com/office/drawing/2014/main" id="{02646208-FBCF-2D1C-4BD9-DBD5F65A38E8}"/>
              </a:ext>
            </a:extLst>
          </p:cNvPr>
          <p:cNvSpPr/>
          <p:nvPr/>
        </p:nvSpPr>
        <p:spPr>
          <a:xfrm>
            <a:off x="12554360" y="3269273"/>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86" name="正方形/長方形 74">
            <a:extLst>
              <a:ext uri="{FF2B5EF4-FFF2-40B4-BE49-F238E27FC236}">
                <a16:creationId xmlns:a16="http://schemas.microsoft.com/office/drawing/2014/main" id="{7B5E34C1-091E-3EDA-A918-257C0BD46EC1}"/>
              </a:ext>
            </a:extLst>
          </p:cNvPr>
          <p:cNvSpPr/>
          <p:nvPr/>
        </p:nvSpPr>
        <p:spPr>
          <a:xfrm>
            <a:off x="12554360" y="38825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87" name="正方形/長方形 74">
            <a:extLst>
              <a:ext uri="{FF2B5EF4-FFF2-40B4-BE49-F238E27FC236}">
                <a16:creationId xmlns:a16="http://schemas.microsoft.com/office/drawing/2014/main" id="{F893D030-17A3-9570-983A-1C7A51C203FB}"/>
              </a:ext>
            </a:extLst>
          </p:cNvPr>
          <p:cNvSpPr/>
          <p:nvPr/>
        </p:nvSpPr>
        <p:spPr>
          <a:xfrm>
            <a:off x="12554360" y="4495729"/>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88" name="正方形/長方形 74">
            <a:extLst>
              <a:ext uri="{FF2B5EF4-FFF2-40B4-BE49-F238E27FC236}">
                <a16:creationId xmlns:a16="http://schemas.microsoft.com/office/drawing/2014/main" id="{1BFE74F3-A686-22E3-A686-CD2B0DA53182}"/>
              </a:ext>
            </a:extLst>
          </p:cNvPr>
          <p:cNvSpPr/>
          <p:nvPr/>
        </p:nvSpPr>
        <p:spPr>
          <a:xfrm>
            <a:off x="12554360" y="5108955"/>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89" name="正方形/長方形 74">
            <a:extLst>
              <a:ext uri="{FF2B5EF4-FFF2-40B4-BE49-F238E27FC236}">
                <a16:creationId xmlns:a16="http://schemas.microsoft.com/office/drawing/2014/main" id="{616F58DC-FD74-6FF1-53A4-F7CB946C93C6}"/>
              </a:ext>
            </a:extLst>
          </p:cNvPr>
          <p:cNvSpPr/>
          <p:nvPr/>
        </p:nvSpPr>
        <p:spPr>
          <a:xfrm>
            <a:off x="1723697"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90" name="正方形/長方形 74">
            <a:extLst>
              <a:ext uri="{FF2B5EF4-FFF2-40B4-BE49-F238E27FC236}">
                <a16:creationId xmlns:a16="http://schemas.microsoft.com/office/drawing/2014/main" id="{3E48EE9D-2F27-CD09-FC64-4076EAE8EF7D}"/>
              </a:ext>
            </a:extLst>
          </p:cNvPr>
          <p:cNvSpPr/>
          <p:nvPr/>
        </p:nvSpPr>
        <p:spPr>
          <a:xfrm>
            <a:off x="264808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91" name="正方形/長方形 74">
            <a:extLst>
              <a:ext uri="{FF2B5EF4-FFF2-40B4-BE49-F238E27FC236}">
                <a16:creationId xmlns:a16="http://schemas.microsoft.com/office/drawing/2014/main" id="{96EFDFD3-F223-F6EC-5ACF-F9DEBC1417F4}"/>
              </a:ext>
            </a:extLst>
          </p:cNvPr>
          <p:cNvSpPr/>
          <p:nvPr/>
        </p:nvSpPr>
        <p:spPr>
          <a:xfrm>
            <a:off x="3572481"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92" name="正方形/長方形 74">
            <a:extLst>
              <a:ext uri="{FF2B5EF4-FFF2-40B4-BE49-F238E27FC236}">
                <a16:creationId xmlns:a16="http://schemas.microsoft.com/office/drawing/2014/main" id="{8767D3F0-1D1E-3750-77B2-C36A74F9414C}"/>
              </a:ext>
            </a:extLst>
          </p:cNvPr>
          <p:cNvSpPr/>
          <p:nvPr/>
        </p:nvSpPr>
        <p:spPr>
          <a:xfrm>
            <a:off x="4496873"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93" name="正方形/長方形 74">
            <a:extLst>
              <a:ext uri="{FF2B5EF4-FFF2-40B4-BE49-F238E27FC236}">
                <a16:creationId xmlns:a16="http://schemas.microsoft.com/office/drawing/2014/main" id="{23B92634-94AF-331A-5A12-E06765F928C7}"/>
              </a:ext>
            </a:extLst>
          </p:cNvPr>
          <p:cNvSpPr/>
          <p:nvPr/>
        </p:nvSpPr>
        <p:spPr>
          <a:xfrm>
            <a:off x="5421265"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94" name="正方形/長方形 74">
            <a:extLst>
              <a:ext uri="{FF2B5EF4-FFF2-40B4-BE49-F238E27FC236}">
                <a16:creationId xmlns:a16="http://schemas.microsoft.com/office/drawing/2014/main" id="{A714B932-C0AF-F1E6-8A30-F275EA8EC58A}"/>
              </a:ext>
            </a:extLst>
          </p:cNvPr>
          <p:cNvSpPr/>
          <p:nvPr/>
        </p:nvSpPr>
        <p:spPr>
          <a:xfrm>
            <a:off x="6345657"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95" name="正方形/長方形 74">
            <a:extLst>
              <a:ext uri="{FF2B5EF4-FFF2-40B4-BE49-F238E27FC236}">
                <a16:creationId xmlns:a16="http://schemas.microsoft.com/office/drawing/2014/main" id="{7F770CFA-E8F2-068C-6ECF-DDC8816D7D51}"/>
              </a:ext>
            </a:extLst>
          </p:cNvPr>
          <p:cNvSpPr/>
          <p:nvPr/>
        </p:nvSpPr>
        <p:spPr>
          <a:xfrm>
            <a:off x="727004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96" name="正方形/長方形 74">
            <a:extLst>
              <a:ext uri="{FF2B5EF4-FFF2-40B4-BE49-F238E27FC236}">
                <a16:creationId xmlns:a16="http://schemas.microsoft.com/office/drawing/2014/main" id="{621C5DE1-F8CF-3B63-F9F8-00E1069E8F80}"/>
              </a:ext>
            </a:extLst>
          </p:cNvPr>
          <p:cNvSpPr/>
          <p:nvPr/>
        </p:nvSpPr>
        <p:spPr>
          <a:xfrm>
            <a:off x="8194441"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97" name="正方形/長方形 74">
            <a:extLst>
              <a:ext uri="{FF2B5EF4-FFF2-40B4-BE49-F238E27FC236}">
                <a16:creationId xmlns:a16="http://schemas.microsoft.com/office/drawing/2014/main" id="{77473164-407A-D7BD-A19E-A513350A80FA}"/>
              </a:ext>
            </a:extLst>
          </p:cNvPr>
          <p:cNvSpPr/>
          <p:nvPr/>
        </p:nvSpPr>
        <p:spPr>
          <a:xfrm>
            <a:off x="9118833"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98" name="正方形/長方形 74">
            <a:extLst>
              <a:ext uri="{FF2B5EF4-FFF2-40B4-BE49-F238E27FC236}">
                <a16:creationId xmlns:a16="http://schemas.microsoft.com/office/drawing/2014/main" id="{CF52DBD8-1ECA-EE8E-1B73-E8991D7D4D96}"/>
              </a:ext>
            </a:extLst>
          </p:cNvPr>
          <p:cNvSpPr/>
          <p:nvPr/>
        </p:nvSpPr>
        <p:spPr>
          <a:xfrm>
            <a:off x="10043225"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99" name="正方形/長方形 74">
            <a:extLst>
              <a:ext uri="{FF2B5EF4-FFF2-40B4-BE49-F238E27FC236}">
                <a16:creationId xmlns:a16="http://schemas.microsoft.com/office/drawing/2014/main" id="{BF31E282-BA61-EDD5-93FF-27A222BC22A8}"/>
              </a:ext>
            </a:extLst>
          </p:cNvPr>
          <p:cNvSpPr/>
          <p:nvPr/>
        </p:nvSpPr>
        <p:spPr>
          <a:xfrm>
            <a:off x="1096761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cxnSp>
        <p:nvCxnSpPr>
          <p:cNvPr id="100" name="直線コネクタ 99">
            <a:extLst>
              <a:ext uri="{FF2B5EF4-FFF2-40B4-BE49-F238E27FC236}">
                <a16:creationId xmlns:a16="http://schemas.microsoft.com/office/drawing/2014/main" id="{8A20579C-D1FC-C848-07B3-45CD3DB8066E}"/>
              </a:ext>
            </a:extLst>
          </p:cNvPr>
          <p:cNvCxnSpPr>
            <a:cxnSpLocks/>
          </p:cNvCxnSpPr>
          <p:nvPr/>
        </p:nvCxnSpPr>
        <p:spPr>
          <a:xfrm>
            <a:off x="1195681" y="1974467"/>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1" name="直線コネクタ 100">
            <a:extLst>
              <a:ext uri="{FF2B5EF4-FFF2-40B4-BE49-F238E27FC236}">
                <a16:creationId xmlns:a16="http://schemas.microsoft.com/office/drawing/2014/main" id="{9BD5B06E-E014-E6A6-E0E8-0B2F8C3ADEDD}"/>
              </a:ext>
            </a:extLst>
          </p:cNvPr>
          <p:cNvCxnSpPr>
            <a:cxnSpLocks/>
          </p:cNvCxnSpPr>
          <p:nvPr/>
        </p:nvCxnSpPr>
        <p:spPr>
          <a:xfrm>
            <a:off x="1195681" y="2586941"/>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2" name="直線コネクタ 101">
            <a:extLst>
              <a:ext uri="{FF2B5EF4-FFF2-40B4-BE49-F238E27FC236}">
                <a16:creationId xmlns:a16="http://schemas.microsoft.com/office/drawing/2014/main" id="{BEAEA6A3-F25B-4797-E805-AA0143F0064F}"/>
              </a:ext>
            </a:extLst>
          </p:cNvPr>
          <p:cNvCxnSpPr>
            <a:cxnSpLocks/>
          </p:cNvCxnSpPr>
          <p:nvPr/>
        </p:nvCxnSpPr>
        <p:spPr>
          <a:xfrm>
            <a:off x="1195681" y="3199415"/>
            <a:ext cx="10516318" cy="0"/>
          </a:xfrm>
          <a:prstGeom prst="line">
            <a:avLst/>
          </a:prstGeom>
          <a:ln w="127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03" name="直線コネクタ 102">
            <a:extLst>
              <a:ext uri="{FF2B5EF4-FFF2-40B4-BE49-F238E27FC236}">
                <a16:creationId xmlns:a16="http://schemas.microsoft.com/office/drawing/2014/main" id="{32663F30-7ECE-9D15-5427-C47BA6694BB4}"/>
              </a:ext>
            </a:extLst>
          </p:cNvPr>
          <p:cNvCxnSpPr>
            <a:cxnSpLocks/>
          </p:cNvCxnSpPr>
          <p:nvPr/>
        </p:nvCxnSpPr>
        <p:spPr>
          <a:xfrm>
            <a:off x="1195681" y="3811889"/>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4" name="直線コネクタ 103">
            <a:extLst>
              <a:ext uri="{FF2B5EF4-FFF2-40B4-BE49-F238E27FC236}">
                <a16:creationId xmlns:a16="http://schemas.microsoft.com/office/drawing/2014/main" id="{C695089E-5E67-E433-12D5-1D6EA9EACAB5}"/>
              </a:ext>
            </a:extLst>
          </p:cNvPr>
          <p:cNvCxnSpPr>
            <a:cxnSpLocks/>
          </p:cNvCxnSpPr>
          <p:nvPr/>
        </p:nvCxnSpPr>
        <p:spPr>
          <a:xfrm>
            <a:off x="1195681" y="4424363"/>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5" name="直線コネクタ 104">
            <a:extLst>
              <a:ext uri="{FF2B5EF4-FFF2-40B4-BE49-F238E27FC236}">
                <a16:creationId xmlns:a16="http://schemas.microsoft.com/office/drawing/2014/main" id="{170A34AE-C3EF-3824-9612-37B8C50D24B3}"/>
              </a:ext>
            </a:extLst>
          </p:cNvPr>
          <p:cNvCxnSpPr>
            <a:cxnSpLocks/>
          </p:cNvCxnSpPr>
          <p:nvPr/>
        </p:nvCxnSpPr>
        <p:spPr>
          <a:xfrm>
            <a:off x="1195681" y="5036837"/>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6" name="直線コネクタ 105">
            <a:extLst>
              <a:ext uri="{FF2B5EF4-FFF2-40B4-BE49-F238E27FC236}">
                <a16:creationId xmlns:a16="http://schemas.microsoft.com/office/drawing/2014/main" id="{5EF1A4EE-E4F1-BA12-426D-001B11158A71}"/>
              </a:ext>
            </a:extLst>
          </p:cNvPr>
          <p:cNvCxnSpPr>
            <a:cxnSpLocks/>
          </p:cNvCxnSpPr>
          <p:nvPr/>
        </p:nvCxnSpPr>
        <p:spPr>
          <a:xfrm>
            <a:off x="1195681" y="5685784"/>
            <a:ext cx="10516318" cy="0"/>
          </a:xfrm>
          <a:prstGeom prst="line">
            <a:avLst/>
          </a:prstGeom>
          <a:ln w="127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sp>
        <p:nvSpPr>
          <p:cNvPr id="4" name="正方形/長方形 341">
            <a:extLst>
              <a:ext uri="{FF2B5EF4-FFF2-40B4-BE49-F238E27FC236}">
                <a16:creationId xmlns:a16="http://schemas.microsoft.com/office/drawing/2014/main" id="{BDC8411A-C2F0-CF5F-F15E-3CEDB6896803}"/>
              </a:ext>
            </a:extLst>
          </p:cNvPr>
          <p:cNvSpPr/>
          <p:nvPr/>
        </p:nvSpPr>
        <p:spPr>
          <a:xfrm>
            <a:off x="478900" y="5073311"/>
            <a:ext cx="324000" cy="576000"/>
          </a:xfrm>
          <a:prstGeom prst="rect">
            <a:avLst/>
          </a:prstGeom>
          <a:solidFill>
            <a:srgbClr val="92D050"/>
          </a:solidFill>
          <a:ln w="6350">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050" b="1" dirty="0">
                <a:solidFill>
                  <a:prstClr val="black"/>
                </a:solidFill>
                <a:latin typeface="Meiryo UI"/>
                <a:ea typeface="Meiryo UI"/>
              </a:rPr>
              <a:t>関係団体</a:t>
            </a:r>
            <a:endParaRPr kumimoji="0" lang="en-US" altLang="ja-JP" sz="105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6" name="正方形/長方形 74">
            <a:extLst>
              <a:ext uri="{FF2B5EF4-FFF2-40B4-BE49-F238E27FC236}">
                <a16:creationId xmlns:a16="http://schemas.microsoft.com/office/drawing/2014/main" id="{202E35D4-0637-88D6-9416-ED4162F71531}"/>
              </a:ext>
            </a:extLst>
          </p:cNvPr>
          <p:cNvSpPr/>
          <p:nvPr/>
        </p:nvSpPr>
        <p:spPr>
          <a:xfrm>
            <a:off x="1723697" y="3882501"/>
            <a:ext cx="504000" cy="1063223"/>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システム</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利用状況</a:t>
            </a:r>
            <a:br>
              <a:rPr kumimoji="0" lang="en-US" altLang="ja-JP" sz="900" b="0" i="0" u="none" strike="noStrike" kern="1200" cap="none" spc="0" normalizeH="0" baseline="0" noProof="0" dirty="0">
                <a:ln>
                  <a:noFill/>
                </a:ln>
                <a:solidFill>
                  <a:prstClr val="black"/>
                </a:solidFill>
                <a:effectLst/>
                <a:uLnTx/>
                <a:uFillTx/>
                <a:latin typeface="+mj-ea"/>
                <a:ea typeface="+mj-ea"/>
                <a:cs typeface="+mn-cs"/>
              </a:rPr>
            </a:br>
            <a:r>
              <a:rPr kumimoji="0" lang="ja-JP" altLang="en-US" sz="900" b="0" i="0" u="none" strike="noStrike" kern="1200" cap="none" spc="0" normalizeH="0" baseline="0" noProof="0" dirty="0">
                <a:ln>
                  <a:noFill/>
                </a:ln>
                <a:solidFill>
                  <a:prstClr val="black"/>
                </a:solidFill>
                <a:effectLst/>
                <a:uLnTx/>
                <a:uFillTx/>
                <a:latin typeface="+mj-ea"/>
                <a:ea typeface="+mj-ea"/>
                <a:cs typeface="+mn-cs"/>
              </a:rPr>
              <a:t>の</a:t>
            </a:r>
            <a:r>
              <a:rPr lang="ja-JP" altLang="en-US" sz="900" dirty="0">
                <a:solidFill>
                  <a:prstClr val="black"/>
                </a:solidFill>
                <a:latin typeface="+mj-ea"/>
                <a:ea typeface="+mj-ea"/>
              </a:rPr>
              <a:t>確認</a:t>
            </a:r>
            <a:br>
              <a:rPr lang="en-US" altLang="ja-JP" sz="900" dirty="0">
                <a:solidFill>
                  <a:prstClr val="black"/>
                </a:solidFill>
                <a:latin typeface="+mj-ea"/>
                <a:ea typeface="+mj-ea"/>
              </a:rPr>
            </a:br>
            <a:r>
              <a:rPr lang="ja-JP" altLang="en-US" sz="900" dirty="0">
                <a:solidFill>
                  <a:prstClr val="black"/>
                </a:solidFill>
                <a:latin typeface="+mj-ea"/>
                <a:ea typeface="+mj-ea"/>
              </a:rPr>
              <a:t>依頼</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7" name="直線矢印コネクタ 95">
            <a:extLst>
              <a:ext uri="{FF2B5EF4-FFF2-40B4-BE49-F238E27FC236}">
                <a16:creationId xmlns:a16="http://schemas.microsoft.com/office/drawing/2014/main" id="{A72A3620-BCB2-3033-970B-A8F071230CF7}"/>
              </a:ext>
            </a:extLst>
          </p:cNvPr>
          <p:cNvCxnSpPr>
            <a:cxnSpLocks/>
            <a:stCxn id="6" idx="3"/>
            <a:endCxn id="61" idx="1"/>
          </p:cNvCxnSpPr>
          <p:nvPr/>
        </p:nvCxnSpPr>
        <p:spPr>
          <a:xfrm flipV="1">
            <a:off x="2227697" y="2300674"/>
            <a:ext cx="420392" cy="2113439"/>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2" name="正方形/長方形 74">
            <a:extLst>
              <a:ext uri="{FF2B5EF4-FFF2-40B4-BE49-F238E27FC236}">
                <a16:creationId xmlns:a16="http://schemas.microsoft.com/office/drawing/2014/main" id="{93F62A09-12C5-5EE5-AB53-72EF2EAE2326}"/>
              </a:ext>
            </a:extLst>
          </p:cNvPr>
          <p:cNvSpPr/>
          <p:nvPr/>
        </p:nvSpPr>
        <p:spPr>
          <a:xfrm>
            <a:off x="3572481" y="2075673"/>
            <a:ext cx="504000" cy="1007835"/>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利用状況</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確認</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8" name="正方形/長方形 74">
            <a:extLst>
              <a:ext uri="{FF2B5EF4-FFF2-40B4-BE49-F238E27FC236}">
                <a16:creationId xmlns:a16="http://schemas.microsoft.com/office/drawing/2014/main" id="{31C4DE17-B119-DF1C-6BA1-0761F6E2EAA9}"/>
              </a:ext>
            </a:extLst>
          </p:cNvPr>
          <p:cNvSpPr/>
          <p:nvPr/>
        </p:nvSpPr>
        <p:spPr>
          <a:xfrm>
            <a:off x="4496873" y="2075674"/>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利用状況</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取りまとめ</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12" name="直線矢印コネクタ 95">
            <a:extLst>
              <a:ext uri="{FF2B5EF4-FFF2-40B4-BE49-F238E27FC236}">
                <a16:creationId xmlns:a16="http://schemas.microsoft.com/office/drawing/2014/main" id="{65601615-B3A0-9649-9C93-B727D45A37D6}"/>
              </a:ext>
            </a:extLst>
          </p:cNvPr>
          <p:cNvCxnSpPr>
            <a:cxnSpLocks/>
            <a:stCxn id="2" idx="3"/>
            <a:endCxn id="8" idx="1"/>
          </p:cNvCxnSpPr>
          <p:nvPr/>
        </p:nvCxnSpPr>
        <p:spPr>
          <a:xfrm flipV="1">
            <a:off x="4076481" y="2300674"/>
            <a:ext cx="420392" cy="278917"/>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4" name="正方形/長方形 74">
            <a:extLst>
              <a:ext uri="{FF2B5EF4-FFF2-40B4-BE49-F238E27FC236}">
                <a16:creationId xmlns:a16="http://schemas.microsoft.com/office/drawing/2014/main" id="{6D1BCBF9-87D3-1FE2-86E6-F49DA17E9375}"/>
              </a:ext>
            </a:extLst>
          </p:cNvPr>
          <p:cNvSpPr/>
          <p:nvPr/>
        </p:nvSpPr>
        <p:spPr>
          <a:xfrm>
            <a:off x="5421265" y="2075674"/>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利用状況</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共有</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cxnSp>
        <p:nvCxnSpPr>
          <p:cNvPr id="15" name="直線矢印コネクタ 95">
            <a:extLst>
              <a:ext uri="{FF2B5EF4-FFF2-40B4-BE49-F238E27FC236}">
                <a16:creationId xmlns:a16="http://schemas.microsoft.com/office/drawing/2014/main" id="{29D15D91-6C2B-24A8-5ACF-F2AB0B402F23}"/>
              </a:ext>
            </a:extLst>
          </p:cNvPr>
          <p:cNvCxnSpPr>
            <a:cxnSpLocks/>
            <a:stCxn id="8" idx="3"/>
            <a:endCxn id="14" idx="1"/>
          </p:cNvCxnSpPr>
          <p:nvPr/>
        </p:nvCxnSpPr>
        <p:spPr>
          <a:xfrm>
            <a:off x="5000873" y="2300674"/>
            <a:ext cx="420392" cy="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6" name="正方形/長方形 74">
            <a:extLst>
              <a:ext uri="{FF2B5EF4-FFF2-40B4-BE49-F238E27FC236}">
                <a16:creationId xmlns:a16="http://schemas.microsoft.com/office/drawing/2014/main" id="{458F59D0-F2AD-B622-B06C-24B51361858A}"/>
              </a:ext>
            </a:extLst>
          </p:cNvPr>
          <p:cNvSpPr/>
          <p:nvPr/>
        </p:nvSpPr>
        <p:spPr>
          <a:xfrm>
            <a:off x="6320428" y="3893007"/>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利用状況</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受領</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cxnSp>
        <p:nvCxnSpPr>
          <p:cNvPr id="43" name="直線矢印コネクタ 95">
            <a:extLst>
              <a:ext uri="{FF2B5EF4-FFF2-40B4-BE49-F238E27FC236}">
                <a16:creationId xmlns:a16="http://schemas.microsoft.com/office/drawing/2014/main" id="{F4A09F2E-126F-126D-BD12-CCD1D02D5C76}"/>
              </a:ext>
            </a:extLst>
          </p:cNvPr>
          <p:cNvCxnSpPr>
            <a:cxnSpLocks/>
            <a:stCxn id="14" idx="3"/>
            <a:endCxn id="16" idx="1"/>
          </p:cNvCxnSpPr>
          <p:nvPr/>
        </p:nvCxnSpPr>
        <p:spPr>
          <a:xfrm>
            <a:off x="5925265" y="2300674"/>
            <a:ext cx="395163" cy="1817333"/>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45" name="直線矢印コネクタ 95">
            <a:extLst>
              <a:ext uri="{FF2B5EF4-FFF2-40B4-BE49-F238E27FC236}">
                <a16:creationId xmlns:a16="http://schemas.microsoft.com/office/drawing/2014/main" id="{5EA259C0-18AA-E628-DF87-084769B57C5B}"/>
              </a:ext>
            </a:extLst>
          </p:cNvPr>
          <p:cNvCxnSpPr>
            <a:cxnSpLocks/>
            <a:stCxn id="16" idx="3"/>
            <a:endCxn id="111" idx="1"/>
          </p:cNvCxnSpPr>
          <p:nvPr/>
        </p:nvCxnSpPr>
        <p:spPr>
          <a:xfrm>
            <a:off x="6824428" y="4118007"/>
            <a:ext cx="445621" cy="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61" name="正方形/長方形 74">
            <a:extLst>
              <a:ext uri="{FF2B5EF4-FFF2-40B4-BE49-F238E27FC236}">
                <a16:creationId xmlns:a16="http://schemas.microsoft.com/office/drawing/2014/main" id="{7F5454EA-91A5-FE9A-2B9E-61870846CF97}"/>
              </a:ext>
            </a:extLst>
          </p:cNvPr>
          <p:cNvSpPr/>
          <p:nvPr/>
        </p:nvSpPr>
        <p:spPr>
          <a:xfrm>
            <a:off x="2648089" y="2075674"/>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依頼</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引受</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cxnSp>
        <p:nvCxnSpPr>
          <p:cNvPr id="63" name="直線矢印コネクタ 95">
            <a:extLst>
              <a:ext uri="{FF2B5EF4-FFF2-40B4-BE49-F238E27FC236}">
                <a16:creationId xmlns:a16="http://schemas.microsoft.com/office/drawing/2014/main" id="{36BF4524-C9AF-23B0-88F8-288DB4BBC41C}"/>
              </a:ext>
            </a:extLst>
          </p:cNvPr>
          <p:cNvCxnSpPr>
            <a:cxnSpLocks/>
            <a:stCxn id="61" idx="3"/>
            <a:endCxn id="2" idx="1"/>
          </p:cNvCxnSpPr>
          <p:nvPr/>
        </p:nvCxnSpPr>
        <p:spPr>
          <a:xfrm>
            <a:off x="3152089" y="2300674"/>
            <a:ext cx="420392" cy="278917"/>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72" name="正方形/長方形 74">
            <a:extLst>
              <a:ext uri="{FF2B5EF4-FFF2-40B4-BE49-F238E27FC236}">
                <a16:creationId xmlns:a16="http://schemas.microsoft.com/office/drawing/2014/main" id="{11EE09A0-C731-3E27-071B-F7CE69B6A28F}"/>
              </a:ext>
            </a:extLst>
          </p:cNvPr>
          <p:cNvSpPr/>
          <p:nvPr/>
        </p:nvSpPr>
        <p:spPr>
          <a:xfrm>
            <a:off x="8194441" y="3893007"/>
            <a:ext cx="504000" cy="1052717"/>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運用継続</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要否</a:t>
            </a:r>
            <a:br>
              <a:rPr lang="en-US" altLang="ja-JP" sz="900" dirty="0">
                <a:solidFill>
                  <a:prstClr val="black"/>
                </a:solidFill>
                <a:latin typeface="+mj-ea"/>
                <a:ea typeface="+mj-ea"/>
              </a:rPr>
            </a:br>
            <a:r>
              <a:rPr lang="ja-JP" altLang="en-US" sz="900" dirty="0">
                <a:solidFill>
                  <a:prstClr val="black"/>
                </a:solidFill>
                <a:latin typeface="+mj-ea"/>
                <a:ea typeface="+mj-ea"/>
              </a:rPr>
              <a:t>の協議</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11" name="正方形/長方形 74">
            <a:extLst>
              <a:ext uri="{FF2B5EF4-FFF2-40B4-BE49-F238E27FC236}">
                <a16:creationId xmlns:a16="http://schemas.microsoft.com/office/drawing/2014/main" id="{0298E7CF-EB51-B172-9ADA-C988231F983F}"/>
              </a:ext>
            </a:extLst>
          </p:cNvPr>
          <p:cNvSpPr/>
          <p:nvPr/>
        </p:nvSpPr>
        <p:spPr>
          <a:xfrm>
            <a:off x="7270049" y="3893007"/>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利用状況</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取りまとめ</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113" name="直線矢印コネクタ 95">
            <a:extLst>
              <a:ext uri="{FF2B5EF4-FFF2-40B4-BE49-F238E27FC236}">
                <a16:creationId xmlns:a16="http://schemas.microsoft.com/office/drawing/2014/main" id="{E3899931-889B-2FC1-92EE-A8A8CD935220}"/>
              </a:ext>
            </a:extLst>
          </p:cNvPr>
          <p:cNvCxnSpPr>
            <a:cxnSpLocks/>
            <a:stCxn id="111" idx="3"/>
            <a:endCxn id="72" idx="1"/>
          </p:cNvCxnSpPr>
          <p:nvPr/>
        </p:nvCxnSpPr>
        <p:spPr>
          <a:xfrm>
            <a:off x="7774049" y="4118007"/>
            <a:ext cx="420392" cy="301359"/>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130" name="直線矢印コネクタ 95">
            <a:extLst>
              <a:ext uri="{FF2B5EF4-FFF2-40B4-BE49-F238E27FC236}">
                <a16:creationId xmlns:a16="http://schemas.microsoft.com/office/drawing/2014/main" id="{8F6C6CB8-76FE-9EC7-917A-4897D09F7640}"/>
              </a:ext>
            </a:extLst>
          </p:cNvPr>
          <p:cNvCxnSpPr>
            <a:cxnSpLocks/>
            <a:stCxn id="72" idx="3"/>
            <a:endCxn id="144" idx="1"/>
          </p:cNvCxnSpPr>
          <p:nvPr/>
        </p:nvCxnSpPr>
        <p:spPr>
          <a:xfrm flipV="1">
            <a:off x="8698441" y="3494887"/>
            <a:ext cx="420392" cy="924479"/>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33" name="正方形/長方形 74">
            <a:extLst>
              <a:ext uri="{FF2B5EF4-FFF2-40B4-BE49-F238E27FC236}">
                <a16:creationId xmlns:a16="http://schemas.microsoft.com/office/drawing/2014/main" id="{261D45B4-3FD5-8D5B-C2D2-B17584214B32}"/>
              </a:ext>
            </a:extLst>
          </p:cNvPr>
          <p:cNvSpPr/>
          <p:nvPr/>
        </p:nvSpPr>
        <p:spPr>
          <a:xfrm>
            <a:off x="11712010" y="6867301"/>
            <a:ext cx="180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134" name="正方形/長方形 74">
            <a:extLst>
              <a:ext uri="{FF2B5EF4-FFF2-40B4-BE49-F238E27FC236}">
                <a16:creationId xmlns:a16="http://schemas.microsoft.com/office/drawing/2014/main" id="{F6723526-DD4E-9377-EF94-F7CFAAB4F03F}"/>
              </a:ext>
            </a:extLst>
          </p:cNvPr>
          <p:cNvSpPr/>
          <p:nvPr/>
        </p:nvSpPr>
        <p:spPr>
          <a:xfrm>
            <a:off x="1303305" y="6867301"/>
            <a:ext cx="180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144" name="正方形/長方形 74">
            <a:extLst>
              <a:ext uri="{FF2B5EF4-FFF2-40B4-BE49-F238E27FC236}">
                <a16:creationId xmlns:a16="http://schemas.microsoft.com/office/drawing/2014/main" id="{3AE2A2F9-D1C8-FFDB-2B5A-9D0BE784EF18}"/>
              </a:ext>
            </a:extLst>
          </p:cNvPr>
          <p:cNvSpPr/>
          <p:nvPr/>
        </p:nvSpPr>
        <p:spPr>
          <a:xfrm>
            <a:off x="9118833" y="3269887"/>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方針決定</a:t>
            </a:r>
            <a:endParaRPr lang="en-US" altLang="ja-JP" sz="900">
              <a:solidFill>
                <a:prstClr val="black"/>
              </a:solidFill>
              <a:latin typeface="+mj-ea"/>
              <a:ea typeface="+mj-ea"/>
            </a:endParaRPr>
          </a:p>
        </p:txBody>
      </p:sp>
      <p:sp>
        <p:nvSpPr>
          <p:cNvPr id="163" name="ひし形 157">
            <a:extLst>
              <a:ext uri="{FF2B5EF4-FFF2-40B4-BE49-F238E27FC236}">
                <a16:creationId xmlns:a16="http://schemas.microsoft.com/office/drawing/2014/main" id="{AF5ACC70-C7AF-A084-6D37-548B183DB90D}"/>
              </a:ext>
            </a:extLst>
          </p:cNvPr>
          <p:cNvSpPr/>
          <p:nvPr/>
        </p:nvSpPr>
        <p:spPr>
          <a:xfrm>
            <a:off x="10967619" y="3887785"/>
            <a:ext cx="504000" cy="450000"/>
          </a:xfrm>
          <a:prstGeom prst="diamond">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停止</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判断</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64" name="テキスト ボックス 71">
            <a:extLst>
              <a:ext uri="{FF2B5EF4-FFF2-40B4-BE49-F238E27FC236}">
                <a16:creationId xmlns:a16="http://schemas.microsoft.com/office/drawing/2014/main" id="{8EDB99BB-A2FF-5717-BA27-2B29B808990D}"/>
              </a:ext>
            </a:extLst>
          </p:cNvPr>
          <p:cNvSpPr txBox="1"/>
          <p:nvPr/>
        </p:nvSpPr>
        <p:spPr>
          <a:xfrm>
            <a:off x="11405552" y="4176309"/>
            <a:ext cx="277888" cy="195814"/>
          </a:xfrm>
          <a:prstGeom prst="rect">
            <a:avLst/>
          </a:prstGeom>
          <a:noFill/>
          <a:ln>
            <a:noFill/>
          </a:ln>
        </p:spPr>
        <p:txBody>
          <a:bodyPr wrap="none" lIns="36000" tIns="36000" rIns="36000" bIns="36000" rtlCol="0" anchor="ctr">
            <a:spAutoFit/>
          </a:bodyPr>
          <a:lstStyle/>
          <a:p>
            <a:pPr marL="0" marR="0" lvl="0" indent="0" algn="l" defTabSz="914400" rtl="0" eaLnBrk="1" fontAlgn="base" latinLnBrk="0" hangingPunct="1">
              <a:lnSpc>
                <a:spcPct val="100000"/>
              </a:lnSpc>
              <a:spcBef>
                <a:spcPts val="600"/>
              </a:spcBef>
              <a:spcAft>
                <a:spcPct val="0"/>
              </a:spcAft>
              <a:buClrTx/>
              <a:buSzPct val="100000"/>
              <a:buFontTx/>
              <a:buNone/>
              <a:tabLst/>
              <a:defRPr/>
            </a:pPr>
            <a:r>
              <a:rPr kumimoji="1" lang="ja-JP" altLang="en-US" sz="800" b="0" i="0" u="none" strike="noStrike" kern="1200" cap="none" spc="0" normalizeH="0" baseline="0" noProof="0">
                <a:ln>
                  <a:noFill/>
                </a:ln>
                <a:solidFill>
                  <a:prstClr val="black"/>
                </a:solidFill>
                <a:effectLst/>
                <a:uLnTx/>
                <a:uFillTx/>
                <a:latin typeface="+mj-ea"/>
                <a:ea typeface="+mj-ea"/>
                <a:cs typeface="Arial" charset="0"/>
              </a:rPr>
              <a:t>停止</a:t>
            </a:r>
          </a:p>
        </p:txBody>
      </p:sp>
      <p:sp>
        <p:nvSpPr>
          <p:cNvPr id="165" name="テキスト ボックス 71">
            <a:extLst>
              <a:ext uri="{FF2B5EF4-FFF2-40B4-BE49-F238E27FC236}">
                <a16:creationId xmlns:a16="http://schemas.microsoft.com/office/drawing/2014/main" id="{E16F7B03-AACB-C5E4-8832-9F3AE2F07CA8}"/>
              </a:ext>
            </a:extLst>
          </p:cNvPr>
          <p:cNvSpPr txBox="1"/>
          <p:nvPr/>
        </p:nvSpPr>
        <p:spPr>
          <a:xfrm>
            <a:off x="11391290" y="3808164"/>
            <a:ext cx="277888" cy="195814"/>
          </a:xfrm>
          <a:prstGeom prst="rect">
            <a:avLst/>
          </a:prstGeom>
          <a:noFill/>
          <a:ln>
            <a:noFill/>
          </a:ln>
        </p:spPr>
        <p:txBody>
          <a:bodyPr wrap="none" lIns="36000" tIns="36000" rIns="36000" bIns="36000" rtlCol="0" anchor="ctr">
            <a:spAutoFit/>
          </a:bodyPr>
          <a:lstStyle/>
          <a:p>
            <a:pPr marL="0" marR="0" lvl="0" indent="0" algn="l" defTabSz="914400" rtl="0" eaLnBrk="1" fontAlgn="base" latinLnBrk="0" hangingPunct="1">
              <a:lnSpc>
                <a:spcPct val="100000"/>
              </a:lnSpc>
              <a:spcBef>
                <a:spcPts val="600"/>
              </a:spcBef>
              <a:spcAft>
                <a:spcPct val="0"/>
              </a:spcAft>
              <a:buClrTx/>
              <a:buSzPct val="100000"/>
              <a:buFontTx/>
              <a:buNone/>
              <a:tabLst/>
              <a:defRPr/>
            </a:pPr>
            <a:r>
              <a:rPr kumimoji="1" lang="ja-JP" altLang="en-US" sz="800" b="0" i="0" u="none" strike="noStrike" kern="1200" cap="none" spc="0" normalizeH="0" baseline="0" noProof="0">
                <a:ln>
                  <a:noFill/>
                </a:ln>
                <a:solidFill>
                  <a:prstClr val="black"/>
                </a:solidFill>
                <a:effectLst/>
                <a:uLnTx/>
                <a:uFillTx/>
                <a:latin typeface="+mj-ea"/>
                <a:ea typeface="+mj-ea"/>
                <a:cs typeface="Arial" charset="0"/>
              </a:rPr>
              <a:t>継続</a:t>
            </a:r>
          </a:p>
        </p:txBody>
      </p:sp>
      <p:sp>
        <p:nvSpPr>
          <p:cNvPr id="166" name="楕円 165">
            <a:extLst>
              <a:ext uri="{FF2B5EF4-FFF2-40B4-BE49-F238E27FC236}">
                <a16:creationId xmlns:a16="http://schemas.microsoft.com/office/drawing/2014/main" id="{C2F434C0-75AF-78FE-7E67-88FAFF109FD7}"/>
              </a:ext>
            </a:extLst>
          </p:cNvPr>
          <p:cNvSpPr/>
          <p:nvPr/>
        </p:nvSpPr>
        <p:spPr bwMode="gray">
          <a:xfrm>
            <a:off x="11712010" y="3883669"/>
            <a:ext cx="180000" cy="180000"/>
          </a:xfrm>
          <a:prstGeom prst="ellipse">
            <a:avLst/>
          </a:prstGeom>
          <a:solidFill>
            <a:srgbClr val="0088BB"/>
          </a:solidFill>
          <a:ln w="12700" algn="ctr">
            <a:solidFill>
              <a:srgbClr val="FFFFFF"/>
            </a:solidFill>
            <a:miter lim="800000"/>
            <a:headEnd/>
            <a:tailEnd/>
          </a:ln>
        </p:spPr>
        <p:txBody>
          <a:bodyPr rot="0" spcFirstLastPara="0" vertOverflow="overflow" horzOverflow="overflow" vert="horz"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i="0" u="none" strike="noStrike" kern="1200" cap="none" spc="0" normalizeH="0" baseline="0" noProof="0">
                <a:ln>
                  <a:noFill/>
                </a:ln>
                <a:solidFill>
                  <a:prstClr val="white"/>
                </a:solidFill>
                <a:effectLst/>
                <a:uLnTx/>
                <a:uFillTx/>
                <a:latin typeface="Yu Gothic UI"/>
                <a:ea typeface="Yu Gothic UI"/>
                <a:cs typeface="Arial" charset="0"/>
              </a:rPr>
              <a:t>1</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cxnSp>
        <p:nvCxnSpPr>
          <p:cNvPr id="167" name="直線矢印コネクタ 95">
            <a:extLst>
              <a:ext uri="{FF2B5EF4-FFF2-40B4-BE49-F238E27FC236}">
                <a16:creationId xmlns:a16="http://schemas.microsoft.com/office/drawing/2014/main" id="{A7E422AE-A8D0-13B6-B473-47E5BCA5CDC5}"/>
              </a:ext>
            </a:extLst>
          </p:cNvPr>
          <p:cNvCxnSpPr>
            <a:cxnSpLocks/>
            <a:endCxn id="166" idx="2"/>
          </p:cNvCxnSpPr>
          <p:nvPr/>
        </p:nvCxnSpPr>
        <p:spPr>
          <a:xfrm flipV="1">
            <a:off x="11471619" y="3973669"/>
            <a:ext cx="240391" cy="139116"/>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168" name="直線矢印コネクタ 95">
            <a:extLst>
              <a:ext uri="{FF2B5EF4-FFF2-40B4-BE49-F238E27FC236}">
                <a16:creationId xmlns:a16="http://schemas.microsoft.com/office/drawing/2014/main" id="{EF7EF698-C9E8-6397-3C08-9FD6D1A4836F}"/>
              </a:ext>
            </a:extLst>
          </p:cNvPr>
          <p:cNvCxnSpPr>
            <a:cxnSpLocks/>
            <a:stCxn id="163" idx="2"/>
            <a:endCxn id="169" idx="2"/>
          </p:cNvCxnSpPr>
          <p:nvPr/>
        </p:nvCxnSpPr>
        <p:spPr>
          <a:xfrm rot="16200000" flipH="1">
            <a:off x="11458407" y="4098996"/>
            <a:ext cx="14815" cy="492391"/>
          </a:xfrm>
          <a:prstGeom prst="bentConnector2">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69" name="楕円 168">
            <a:extLst>
              <a:ext uri="{FF2B5EF4-FFF2-40B4-BE49-F238E27FC236}">
                <a16:creationId xmlns:a16="http://schemas.microsoft.com/office/drawing/2014/main" id="{35CAA863-DC39-9134-03EA-DA56AAAB1999}"/>
              </a:ext>
            </a:extLst>
          </p:cNvPr>
          <p:cNvSpPr/>
          <p:nvPr/>
        </p:nvSpPr>
        <p:spPr bwMode="gray">
          <a:xfrm>
            <a:off x="11712010" y="4262600"/>
            <a:ext cx="180000" cy="180000"/>
          </a:xfrm>
          <a:prstGeom prst="ellipse">
            <a:avLst/>
          </a:prstGeom>
          <a:solidFill>
            <a:srgbClr val="0088BB"/>
          </a:solidFill>
          <a:ln w="12700" algn="ctr">
            <a:solidFill>
              <a:srgbClr val="FFFFFF"/>
            </a:solidFill>
            <a:miter lim="800000"/>
            <a:headEnd/>
            <a:tailEnd/>
          </a:ln>
        </p:spPr>
        <p:txBody>
          <a:bodyPr rot="0" spcFirstLastPara="0" vertOverflow="overflow" horzOverflow="overflow" vert="horz"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i="0" u="none" strike="noStrike" kern="1200" cap="none" spc="0" normalizeH="0" baseline="0" noProof="0">
                <a:ln>
                  <a:noFill/>
                </a:ln>
                <a:solidFill>
                  <a:prstClr val="white"/>
                </a:solidFill>
                <a:effectLst/>
                <a:uLnTx/>
                <a:uFillTx/>
                <a:latin typeface="Yu Gothic UI"/>
                <a:ea typeface="Yu Gothic UI"/>
                <a:cs typeface="Arial" charset="0"/>
              </a:rPr>
              <a:t>2</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cxnSp>
        <p:nvCxnSpPr>
          <p:cNvPr id="170" name="直線矢印コネクタ 95">
            <a:extLst>
              <a:ext uri="{FF2B5EF4-FFF2-40B4-BE49-F238E27FC236}">
                <a16:creationId xmlns:a16="http://schemas.microsoft.com/office/drawing/2014/main" id="{F80989A6-DC88-78CB-5C12-3D14A7D030D9}"/>
              </a:ext>
            </a:extLst>
          </p:cNvPr>
          <p:cNvCxnSpPr>
            <a:cxnSpLocks/>
            <a:stCxn id="171" idx="3"/>
            <a:endCxn id="173" idx="1"/>
          </p:cNvCxnSpPr>
          <p:nvPr/>
        </p:nvCxnSpPr>
        <p:spPr>
          <a:xfrm>
            <a:off x="10542990" y="4118007"/>
            <a:ext cx="449604" cy="1211485"/>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71" name="正方形/長方形 74">
            <a:extLst>
              <a:ext uri="{FF2B5EF4-FFF2-40B4-BE49-F238E27FC236}">
                <a16:creationId xmlns:a16="http://schemas.microsoft.com/office/drawing/2014/main" id="{1E0F7FA1-2CD3-CA38-29F1-0A8728381FF4}"/>
              </a:ext>
            </a:extLst>
          </p:cNvPr>
          <p:cNvSpPr/>
          <p:nvPr/>
        </p:nvSpPr>
        <p:spPr>
          <a:xfrm>
            <a:off x="10038990" y="3893007"/>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協議結果</a:t>
            </a:r>
            <a:endParaRPr lang="en-US" altLang="ja-JP" sz="90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共有</a:t>
            </a:r>
            <a:endParaRPr lang="en-US" altLang="ja-JP" sz="900">
              <a:solidFill>
                <a:prstClr val="black"/>
              </a:solidFill>
              <a:latin typeface="+mj-ea"/>
              <a:ea typeface="+mj-ea"/>
            </a:endParaRPr>
          </a:p>
        </p:txBody>
      </p:sp>
      <p:sp>
        <p:nvSpPr>
          <p:cNvPr id="172" name="正方形/長方形 74">
            <a:extLst>
              <a:ext uri="{FF2B5EF4-FFF2-40B4-BE49-F238E27FC236}">
                <a16:creationId xmlns:a16="http://schemas.microsoft.com/office/drawing/2014/main" id="{533125E4-97E2-5B96-CBF5-3A14D94E7B63}"/>
              </a:ext>
            </a:extLst>
          </p:cNvPr>
          <p:cNvSpPr/>
          <p:nvPr/>
        </p:nvSpPr>
        <p:spPr>
          <a:xfrm>
            <a:off x="10992594" y="2075674"/>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協議結果</a:t>
            </a:r>
            <a:endParaRPr lang="en-US" altLang="ja-JP" sz="90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受領</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173" name="正方形/長方形 74">
            <a:extLst>
              <a:ext uri="{FF2B5EF4-FFF2-40B4-BE49-F238E27FC236}">
                <a16:creationId xmlns:a16="http://schemas.microsoft.com/office/drawing/2014/main" id="{664A2783-CA04-205F-50E4-19508443F1B6}"/>
              </a:ext>
            </a:extLst>
          </p:cNvPr>
          <p:cNvSpPr/>
          <p:nvPr/>
        </p:nvSpPr>
        <p:spPr>
          <a:xfrm>
            <a:off x="10992594" y="5104492"/>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協議結果</a:t>
            </a:r>
            <a:endParaRPr lang="en-US" altLang="ja-JP" sz="90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受領</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cxnSp>
        <p:nvCxnSpPr>
          <p:cNvPr id="174" name="直線矢印コネクタ 95">
            <a:extLst>
              <a:ext uri="{FF2B5EF4-FFF2-40B4-BE49-F238E27FC236}">
                <a16:creationId xmlns:a16="http://schemas.microsoft.com/office/drawing/2014/main" id="{4BD1BE20-0D3F-0757-D12E-8BA7D8FC6161}"/>
              </a:ext>
            </a:extLst>
          </p:cNvPr>
          <p:cNvCxnSpPr>
            <a:cxnSpLocks/>
            <a:stCxn id="171" idx="3"/>
            <a:endCxn id="172" idx="1"/>
          </p:cNvCxnSpPr>
          <p:nvPr/>
        </p:nvCxnSpPr>
        <p:spPr>
          <a:xfrm flipV="1">
            <a:off x="10542990" y="2300674"/>
            <a:ext cx="449604" cy="1817333"/>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175" name="直線矢印コネクタ 95">
            <a:extLst>
              <a:ext uri="{FF2B5EF4-FFF2-40B4-BE49-F238E27FC236}">
                <a16:creationId xmlns:a16="http://schemas.microsoft.com/office/drawing/2014/main" id="{B231942E-E2F5-5141-CDA6-200E79F1ACB1}"/>
              </a:ext>
            </a:extLst>
          </p:cNvPr>
          <p:cNvCxnSpPr>
            <a:cxnSpLocks/>
            <a:stCxn id="171" idx="3"/>
            <a:endCxn id="163" idx="1"/>
          </p:cNvCxnSpPr>
          <p:nvPr/>
        </p:nvCxnSpPr>
        <p:spPr>
          <a:xfrm flipV="1">
            <a:off x="10542990" y="4112785"/>
            <a:ext cx="424629" cy="5222"/>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176" name="直線矢印コネクタ 95">
            <a:extLst>
              <a:ext uri="{FF2B5EF4-FFF2-40B4-BE49-F238E27FC236}">
                <a16:creationId xmlns:a16="http://schemas.microsoft.com/office/drawing/2014/main" id="{4FA0CA69-DEA0-680C-F8CB-F8DE2FC457FA}"/>
              </a:ext>
            </a:extLst>
          </p:cNvPr>
          <p:cNvCxnSpPr>
            <a:cxnSpLocks/>
            <a:stCxn id="172" idx="3"/>
            <a:endCxn id="177" idx="2"/>
          </p:cNvCxnSpPr>
          <p:nvPr/>
        </p:nvCxnSpPr>
        <p:spPr>
          <a:xfrm>
            <a:off x="11496594" y="2300674"/>
            <a:ext cx="215416" cy="1"/>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77" name="楕円 176">
            <a:extLst>
              <a:ext uri="{FF2B5EF4-FFF2-40B4-BE49-F238E27FC236}">
                <a16:creationId xmlns:a16="http://schemas.microsoft.com/office/drawing/2014/main" id="{70751429-D62F-0C3F-C184-275319642D47}"/>
              </a:ext>
            </a:extLst>
          </p:cNvPr>
          <p:cNvSpPr/>
          <p:nvPr/>
        </p:nvSpPr>
        <p:spPr bwMode="gray">
          <a:xfrm>
            <a:off x="11712010" y="2141234"/>
            <a:ext cx="180000" cy="318881"/>
          </a:xfrm>
          <a:prstGeom prst="ellipse">
            <a:avLst/>
          </a:prstGeom>
          <a:solidFill>
            <a:srgbClr val="0088BB"/>
          </a:solidFill>
          <a:ln w="12700" algn="ctr">
            <a:solidFill>
              <a:srgbClr val="FFFFFF"/>
            </a:solidFill>
            <a:miter lim="800000"/>
            <a:headEnd/>
            <a:tailEnd/>
          </a:ln>
        </p:spPr>
        <p:txBody>
          <a:bodyPr rot="0" spcFirstLastPara="0" vertOverflow="overflow" horzOverflow="overflow" vert="eaVert"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i="0" u="none" strike="noStrike" kern="1200" cap="none" spc="0" normalizeH="0" baseline="0" noProof="0">
                <a:ln>
                  <a:noFill/>
                </a:ln>
                <a:solidFill>
                  <a:prstClr val="white"/>
                </a:solidFill>
                <a:effectLst/>
                <a:uLnTx/>
                <a:uFillTx/>
                <a:latin typeface="Yu Gothic UI"/>
                <a:ea typeface="Yu Gothic UI"/>
                <a:cs typeface="Arial" charset="0"/>
              </a:rPr>
              <a:t>End</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sp>
        <p:nvSpPr>
          <p:cNvPr id="178" name="楕円 177">
            <a:extLst>
              <a:ext uri="{FF2B5EF4-FFF2-40B4-BE49-F238E27FC236}">
                <a16:creationId xmlns:a16="http://schemas.microsoft.com/office/drawing/2014/main" id="{9A8E3840-3B86-6844-4861-AE8EF13B02D4}"/>
              </a:ext>
            </a:extLst>
          </p:cNvPr>
          <p:cNvSpPr/>
          <p:nvPr/>
        </p:nvSpPr>
        <p:spPr bwMode="gray">
          <a:xfrm>
            <a:off x="11712010" y="5170052"/>
            <a:ext cx="180000" cy="318881"/>
          </a:xfrm>
          <a:prstGeom prst="ellipse">
            <a:avLst/>
          </a:prstGeom>
          <a:solidFill>
            <a:srgbClr val="0088BB"/>
          </a:solidFill>
          <a:ln w="12700" algn="ctr">
            <a:solidFill>
              <a:srgbClr val="FFFFFF"/>
            </a:solidFill>
            <a:miter lim="800000"/>
            <a:headEnd/>
            <a:tailEnd/>
          </a:ln>
        </p:spPr>
        <p:txBody>
          <a:bodyPr rot="0" spcFirstLastPara="0" vertOverflow="overflow" horzOverflow="overflow" vert="eaVert"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a:solidFill>
                  <a:prstClr val="white"/>
                </a:solidFill>
                <a:latin typeface="Yu Gothic UI"/>
                <a:ea typeface="Yu Gothic UI"/>
                <a:cs typeface="Arial" charset="0"/>
              </a:rPr>
              <a:t>E</a:t>
            </a:r>
            <a:r>
              <a:rPr kumimoji="1" lang="en-US" altLang="ja-JP" sz="900" b="1" i="0" u="none" strike="noStrike" kern="1200" cap="none" spc="0" normalizeH="0" baseline="0" noProof="0" err="1">
                <a:ln>
                  <a:noFill/>
                </a:ln>
                <a:solidFill>
                  <a:prstClr val="white"/>
                </a:solidFill>
                <a:effectLst/>
                <a:uLnTx/>
                <a:uFillTx/>
                <a:latin typeface="Yu Gothic UI"/>
                <a:ea typeface="Yu Gothic UI"/>
                <a:cs typeface="Arial" charset="0"/>
              </a:rPr>
              <a:t>nd</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cxnSp>
        <p:nvCxnSpPr>
          <p:cNvPr id="179" name="直線矢印コネクタ 95">
            <a:extLst>
              <a:ext uri="{FF2B5EF4-FFF2-40B4-BE49-F238E27FC236}">
                <a16:creationId xmlns:a16="http://schemas.microsoft.com/office/drawing/2014/main" id="{2AFE8BA1-6905-41F5-7905-829A714D1670}"/>
              </a:ext>
            </a:extLst>
          </p:cNvPr>
          <p:cNvCxnSpPr>
            <a:cxnSpLocks/>
            <a:stCxn id="173" idx="3"/>
            <a:endCxn id="178" idx="2"/>
          </p:cNvCxnSpPr>
          <p:nvPr/>
        </p:nvCxnSpPr>
        <p:spPr>
          <a:xfrm>
            <a:off x="11496594" y="5329492"/>
            <a:ext cx="215416" cy="1"/>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180" name="直線矢印コネクタ 95">
            <a:extLst>
              <a:ext uri="{FF2B5EF4-FFF2-40B4-BE49-F238E27FC236}">
                <a16:creationId xmlns:a16="http://schemas.microsoft.com/office/drawing/2014/main" id="{5677F03C-6073-D024-85C0-9AE11A84B092}"/>
              </a:ext>
            </a:extLst>
          </p:cNvPr>
          <p:cNvCxnSpPr>
            <a:cxnSpLocks/>
            <a:stCxn id="144" idx="3"/>
            <a:endCxn id="171" idx="1"/>
          </p:cNvCxnSpPr>
          <p:nvPr/>
        </p:nvCxnSpPr>
        <p:spPr>
          <a:xfrm>
            <a:off x="9622833" y="3494887"/>
            <a:ext cx="416157" cy="623120"/>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85" name="フローチャート: 磁気ディスク 184">
            <a:extLst>
              <a:ext uri="{FF2B5EF4-FFF2-40B4-BE49-F238E27FC236}">
                <a16:creationId xmlns:a16="http://schemas.microsoft.com/office/drawing/2014/main" id="{58FA4677-A795-4D9A-BF8B-E425D266B441}"/>
              </a:ext>
            </a:extLst>
          </p:cNvPr>
          <p:cNvSpPr>
            <a:spLocks/>
          </p:cNvSpPr>
          <p:nvPr/>
        </p:nvSpPr>
        <p:spPr>
          <a:xfrm>
            <a:off x="3572481" y="5812023"/>
            <a:ext cx="504000" cy="432000"/>
          </a:xfrm>
          <a:prstGeom prst="flowChartMagneticDisk">
            <a:avLst/>
          </a:prstGeom>
          <a:solidFill>
            <a:schemeClr val="bg1">
              <a:lumMod val="95000"/>
            </a:schemeClr>
          </a:solidFill>
          <a:ln w="19050">
            <a:solidFill>
              <a:schemeClr val="bg1">
                <a:lumMod val="65000"/>
              </a:schemeClr>
            </a:solidFill>
          </a:ln>
        </p:spPr>
        <p:style>
          <a:lnRef idx="2">
            <a:schemeClr val="accent1"/>
          </a:lnRef>
          <a:fillRef idx="1">
            <a:schemeClr val="lt1"/>
          </a:fillRef>
          <a:effectRef idx="0">
            <a:schemeClr val="accent1"/>
          </a:effectRef>
          <a:fontRef idx="minor">
            <a:schemeClr val="dk1"/>
          </a:fontRef>
        </p:style>
        <p:txBody>
          <a:bodyPr wrap="none" lIns="0" tIns="0" rIns="0" bIns="0"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rPr>
              <a:t>広域被災者</a:t>
            </a:r>
            <a:endParaRPr kumimoji="1" lang="en-US" altLang="ja-JP"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800" dirty="0">
                <a:solidFill>
                  <a:sysClr val="windowText" lastClr="000000"/>
                </a:solidFill>
                <a:latin typeface="Meiryo UI"/>
                <a:ea typeface="Meiryo UI"/>
                <a:cs typeface="Arial" panose="020B0604020202020204" pitchFamily="34" charset="0"/>
              </a:rPr>
              <a:t>DB</a:t>
            </a:r>
            <a:r>
              <a:rPr kumimoji="1" lang="ja-JP" altLang="en-US" sz="800" dirty="0">
                <a:solidFill>
                  <a:sysClr val="windowText" lastClr="000000"/>
                </a:solidFill>
                <a:latin typeface="Meiryo UI"/>
                <a:ea typeface="Meiryo UI"/>
                <a:cs typeface="Arial" panose="020B0604020202020204" pitchFamily="34" charset="0"/>
              </a:rPr>
              <a:t>・システム</a:t>
            </a:r>
            <a:endParaRPr kumimoji="1" lang="en-US" altLang="ja-JP"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endParaRPr>
          </a:p>
        </p:txBody>
      </p:sp>
      <p:sp>
        <p:nvSpPr>
          <p:cNvPr id="196" name="正方形/長方形 341">
            <a:extLst>
              <a:ext uri="{FF2B5EF4-FFF2-40B4-BE49-F238E27FC236}">
                <a16:creationId xmlns:a16="http://schemas.microsoft.com/office/drawing/2014/main" id="{CC4BD05A-CCEE-0ADD-F81D-51DB7A0B9A1D}"/>
              </a:ext>
            </a:extLst>
          </p:cNvPr>
          <p:cNvSpPr/>
          <p:nvPr/>
        </p:nvSpPr>
        <p:spPr>
          <a:xfrm>
            <a:off x="478900" y="5704023"/>
            <a:ext cx="720001" cy="648000"/>
          </a:xfrm>
          <a:prstGeom prst="rect">
            <a:avLst/>
          </a:prstGeom>
          <a:solidFill>
            <a:schemeClr val="bg1">
              <a:lumMod val="5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schemeClr val="bg1"/>
                </a:solidFill>
                <a:effectLst/>
                <a:uLnTx/>
                <a:uFillTx/>
                <a:latin typeface="Meiryo UI"/>
                <a:ea typeface="Meiryo UI"/>
                <a:cs typeface="+mn-cs"/>
              </a:rPr>
              <a:t>システム</a:t>
            </a:r>
            <a:endParaRPr kumimoji="0" lang="en-US" altLang="ja-JP" sz="1050" b="1" i="0" u="none" strike="noStrike" kern="1200" cap="none" spc="0" normalizeH="0" baseline="0" noProof="0">
              <a:ln>
                <a:noFill/>
              </a:ln>
              <a:solidFill>
                <a:schemeClr val="bg1"/>
              </a:solidFill>
              <a:effectLst/>
              <a:uLnTx/>
              <a:uFillTx/>
              <a:latin typeface="Meiryo UI"/>
              <a:ea typeface="Meiryo UI"/>
              <a:cs typeface="+mn-cs"/>
            </a:endParaRPr>
          </a:p>
        </p:txBody>
      </p:sp>
      <p:sp>
        <p:nvSpPr>
          <p:cNvPr id="197" name="正方形/長方形 196">
            <a:extLst>
              <a:ext uri="{FF2B5EF4-FFF2-40B4-BE49-F238E27FC236}">
                <a16:creationId xmlns:a16="http://schemas.microsoft.com/office/drawing/2014/main" id="{F6883D39-82AE-4F7B-62B9-D01A2C3E9DC4}"/>
              </a:ext>
            </a:extLst>
          </p:cNvPr>
          <p:cNvSpPr/>
          <p:nvPr/>
        </p:nvSpPr>
        <p:spPr bwMode="gray">
          <a:xfrm>
            <a:off x="4477229" y="1406477"/>
            <a:ext cx="1850080" cy="532656"/>
          </a:xfrm>
          <a:prstGeom prst="rect">
            <a:avLst/>
          </a:prstGeom>
          <a:solidFill>
            <a:schemeClr val="bg1"/>
          </a:solidFill>
          <a:ln w="19050">
            <a:solidFill>
              <a:schemeClr val="tx1"/>
            </a:solidFill>
            <a:headEnd type="oval"/>
            <a:tailEnd type="oval"/>
          </a:ln>
        </p:spPr>
        <p:style>
          <a:lnRef idx="1">
            <a:schemeClr val="accent6"/>
          </a:lnRef>
          <a:fillRef idx="0">
            <a:schemeClr val="accent6"/>
          </a:fillRef>
          <a:effectRef idx="0">
            <a:schemeClr val="accent6"/>
          </a:effectRef>
          <a:fontRef idx="minor">
            <a:schemeClr val="tx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defTabSz="990564">
              <a:buSzPct val="100000"/>
              <a:defRPr/>
            </a:pPr>
            <a:r>
              <a:rPr kumimoji="1" lang="en-US" altLang="ja-JP" sz="900" dirty="0">
                <a:solidFill>
                  <a:schemeClr val="tx1"/>
                </a:solidFill>
                <a:latin typeface="Yu Gothic UI"/>
                <a:ea typeface="Yu Gothic UI"/>
              </a:rPr>
              <a:t>【</a:t>
            </a:r>
            <a:r>
              <a:rPr kumimoji="1" lang="ja-JP" altLang="en-US" sz="900" dirty="0">
                <a:solidFill>
                  <a:schemeClr val="tx1"/>
                </a:solidFill>
                <a:latin typeface="Yu Gothic UI"/>
                <a:ea typeface="Yu Gothic UI"/>
              </a:rPr>
              <a:t>補足</a:t>
            </a:r>
            <a:r>
              <a:rPr kumimoji="1" lang="en-US" altLang="ja-JP" sz="900" dirty="0">
                <a:solidFill>
                  <a:schemeClr val="tx1"/>
                </a:solidFill>
                <a:latin typeface="Yu Gothic UI"/>
                <a:ea typeface="Yu Gothic UI"/>
              </a:rPr>
              <a:t>】</a:t>
            </a:r>
            <a:r>
              <a:rPr kumimoji="1" lang="ja-JP" altLang="en-US" sz="900" dirty="0">
                <a:solidFill>
                  <a:schemeClr val="tx1"/>
                </a:solidFill>
                <a:latin typeface="Yu Gothic UI"/>
                <a:ea typeface="Yu Gothic UI"/>
              </a:rPr>
              <a:t>利用状況の確認に当たっては、システムを利用している全ての担当とのコミュニケーションが必要</a:t>
            </a:r>
            <a:endParaRPr kumimoji="1" lang="en-US" altLang="ja-JP" sz="900" dirty="0">
              <a:solidFill>
                <a:schemeClr val="tx1"/>
              </a:solidFill>
              <a:latin typeface="Yu Gothic UI"/>
              <a:ea typeface="Yu Gothic UI"/>
            </a:endParaRPr>
          </a:p>
        </p:txBody>
      </p:sp>
      <p:cxnSp>
        <p:nvCxnSpPr>
          <p:cNvPr id="198" name="直線コネクタ 197">
            <a:extLst>
              <a:ext uri="{FF2B5EF4-FFF2-40B4-BE49-F238E27FC236}">
                <a16:creationId xmlns:a16="http://schemas.microsoft.com/office/drawing/2014/main" id="{EDD29198-EF3A-19D3-13F5-EDAAC1981A8D}"/>
              </a:ext>
            </a:extLst>
          </p:cNvPr>
          <p:cNvCxnSpPr>
            <a:cxnSpLocks/>
            <a:stCxn id="197" idx="1"/>
          </p:cNvCxnSpPr>
          <p:nvPr/>
        </p:nvCxnSpPr>
        <p:spPr bwMode="gray">
          <a:xfrm flipH="1">
            <a:off x="3922203" y="1672805"/>
            <a:ext cx="555026" cy="468429"/>
          </a:xfrm>
          <a:prstGeom prst="line">
            <a:avLst/>
          </a:prstGeom>
          <a:ln w="19050">
            <a:solidFill>
              <a:schemeClr val="tx1"/>
            </a:solidFill>
            <a:headEnd type="oval"/>
            <a:tailEnd type="oval"/>
          </a:ln>
        </p:spPr>
        <p:style>
          <a:lnRef idx="1">
            <a:schemeClr val="accent6"/>
          </a:lnRef>
          <a:fillRef idx="0">
            <a:schemeClr val="accent6"/>
          </a:fillRef>
          <a:effectRef idx="0">
            <a:schemeClr val="accent6"/>
          </a:effectRef>
          <a:fontRef idx="minor">
            <a:schemeClr val="tx1"/>
          </a:fontRef>
        </p:style>
      </p:cxnSp>
      <p:sp>
        <p:nvSpPr>
          <p:cNvPr id="18" name="正方形/長方形 168">
            <a:extLst>
              <a:ext uri="{FF2B5EF4-FFF2-40B4-BE49-F238E27FC236}">
                <a16:creationId xmlns:a16="http://schemas.microsoft.com/office/drawing/2014/main" id="{ABBB80E8-F878-5F1F-6682-2799864AD9BF}"/>
              </a:ext>
            </a:extLst>
          </p:cNvPr>
          <p:cNvSpPr/>
          <p:nvPr/>
        </p:nvSpPr>
        <p:spPr bwMode="gray">
          <a:xfrm>
            <a:off x="1281925" y="1380229"/>
            <a:ext cx="180000" cy="4935319"/>
          </a:xfrm>
          <a:prstGeom prst="rect">
            <a:avLst/>
          </a:prstGeom>
          <a:solidFill>
            <a:schemeClr val="bg1">
              <a:lumMod val="50000"/>
              <a:alpha val="50196"/>
            </a:schemeClr>
          </a:solidFill>
          <a:ln w="6350" algn="ctr">
            <a:noFill/>
            <a:round/>
            <a:headEnd/>
            <a:tailEnd/>
          </a:ln>
        </p:spPr>
        <p:txBody>
          <a:bodyPr vert="eaVert" wrap="none" lIns="0" rIns="0" anchor="ctr"/>
          <a:lstStyle/>
          <a:p>
            <a:pPr marL="0" marR="0" lvl="0" indent="0" algn="ctr" defTabSz="914400" rtl="0" eaLnBrk="1" fontAlgn="base" latinLnBrk="0" hangingPunct="1">
              <a:lnSpc>
                <a:spcPct val="100000"/>
              </a:lnSpc>
              <a:spcBef>
                <a:spcPct val="0"/>
              </a:spcBef>
              <a:spcAft>
                <a:spcPct val="35000"/>
              </a:spcAft>
              <a:buClrTx/>
              <a:buSzTx/>
              <a:buFontTx/>
              <a:buNone/>
              <a:tabLst>
                <a:tab pos="4643295" algn="l"/>
              </a:tabLst>
              <a:defRPr/>
            </a:pPr>
            <a:r>
              <a:rPr kumimoji="0" lang="ja-JP" altLang="en-US" sz="1050" b="1" i="0" u="none" strike="noStrike" kern="1200" cap="none" spc="0" normalizeH="0" baseline="0" noProof="0">
                <a:ln>
                  <a:noFill/>
                </a:ln>
                <a:effectLst/>
                <a:uLnTx/>
                <a:uFillTx/>
                <a:latin typeface="Meiryo UI"/>
                <a:ea typeface="Meiryo UI"/>
                <a:cs typeface="Arial" charset="0"/>
              </a:rPr>
              <a:t>システム運用業務</a:t>
            </a:r>
          </a:p>
        </p:txBody>
      </p:sp>
      <p:sp>
        <p:nvSpPr>
          <p:cNvPr id="19" name="楕円 18">
            <a:extLst>
              <a:ext uri="{FF2B5EF4-FFF2-40B4-BE49-F238E27FC236}">
                <a16:creationId xmlns:a16="http://schemas.microsoft.com/office/drawing/2014/main" id="{52968776-8059-745F-7103-2C0E2C0B8C57}"/>
              </a:ext>
            </a:extLst>
          </p:cNvPr>
          <p:cNvSpPr/>
          <p:nvPr/>
        </p:nvSpPr>
        <p:spPr bwMode="gray">
          <a:xfrm>
            <a:off x="1281925" y="3073416"/>
            <a:ext cx="180000" cy="180000"/>
          </a:xfrm>
          <a:prstGeom prst="ellipse">
            <a:avLst/>
          </a:prstGeom>
          <a:solidFill>
            <a:srgbClr val="0088BB"/>
          </a:solidFill>
          <a:ln w="12700" algn="ctr">
            <a:solidFill>
              <a:srgbClr val="FFFFFF"/>
            </a:solidFill>
            <a:miter lim="800000"/>
            <a:headEnd/>
            <a:tailEnd/>
          </a:ln>
        </p:spPr>
        <p:txBody>
          <a:bodyPr rot="0" spcFirstLastPara="0" vertOverflow="overflow" horzOverflow="overflow" vert="horz"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i="0" u="none" strike="noStrike" kern="1200" cap="none" spc="0" normalizeH="0" baseline="0" noProof="0">
                <a:ln>
                  <a:noFill/>
                </a:ln>
                <a:solidFill>
                  <a:prstClr val="white"/>
                </a:solidFill>
                <a:effectLst/>
                <a:uLnTx/>
                <a:uFillTx/>
                <a:latin typeface="Yu Gothic UI"/>
                <a:ea typeface="Yu Gothic UI"/>
                <a:cs typeface="Arial" charset="0"/>
              </a:rPr>
              <a:t>1</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cxnSp>
        <p:nvCxnSpPr>
          <p:cNvPr id="28" name="直線矢印コネクタ 95">
            <a:extLst>
              <a:ext uri="{FF2B5EF4-FFF2-40B4-BE49-F238E27FC236}">
                <a16:creationId xmlns:a16="http://schemas.microsoft.com/office/drawing/2014/main" id="{9E558C74-5A4D-2ADC-D4D7-D2E1E59E35A3}"/>
              </a:ext>
            </a:extLst>
          </p:cNvPr>
          <p:cNvCxnSpPr>
            <a:cxnSpLocks/>
            <a:stCxn id="18" idx="3"/>
            <a:endCxn id="6" idx="1"/>
          </p:cNvCxnSpPr>
          <p:nvPr/>
        </p:nvCxnSpPr>
        <p:spPr>
          <a:xfrm>
            <a:off x="1461925" y="3847889"/>
            <a:ext cx="261772" cy="566224"/>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10" name="直線矢印コネクタ 95">
            <a:extLst>
              <a:ext uri="{FF2B5EF4-FFF2-40B4-BE49-F238E27FC236}">
                <a16:creationId xmlns:a16="http://schemas.microsoft.com/office/drawing/2014/main" id="{4C4C2FFF-F77A-0EDC-E4CA-A1A11EC2F6A8}"/>
              </a:ext>
            </a:extLst>
          </p:cNvPr>
          <p:cNvCxnSpPr>
            <a:cxnSpLocks/>
            <a:stCxn id="2" idx="2"/>
            <a:endCxn id="185" idx="1"/>
          </p:cNvCxnSpPr>
          <p:nvPr/>
        </p:nvCxnSpPr>
        <p:spPr>
          <a:xfrm>
            <a:off x="3824481" y="3083508"/>
            <a:ext cx="0" cy="2728515"/>
          </a:xfrm>
          <a:prstGeom prst="straightConnector1">
            <a:avLst/>
          </a:prstGeom>
          <a:ln w="6350">
            <a:solidFill>
              <a:schemeClr val="bg1">
                <a:lumMod val="50000"/>
              </a:schemeClr>
            </a:solidFill>
            <a:prstDash val="sysDot"/>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20" name="正方形/長方形 119">
            <a:extLst>
              <a:ext uri="{FF2B5EF4-FFF2-40B4-BE49-F238E27FC236}">
                <a16:creationId xmlns:a16="http://schemas.microsoft.com/office/drawing/2014/main" id="{F171A3EE-4532-1F18-0D79-992BCEFFA4B1}"/>
              </a:ext>
            </a:extLst>
          </p:cNvPr>
          <p:cNvSpPr/>
          <p:nvPr/>
        </p:nvSpPr>
        <p:spPr bwMode="gray">
          <a:xfrm>
            <a:off x="2927618" y="3513257"/>
            <a:ext cx="1850080" cy="644514"/>
          </a:xfrm>
          <a:prstGeom prst="rect">
            <a:avLst/>
          </a:prstGeom>
          <a:solidFill>
            <a:schemeClr val="bg1"/>
          </a:solidFill>
          <a:ln w="19050">
            <a:solidFill>
              <a:schemeClr val="tx1"/>
            </a:solidFill>
            <a:headEnd type="oval"/>
            <a:tailEnd type="oval"/>
          </a:ln>
        </p:spPr>
        <p:style>
          <a:lnRef idx="1">
            <a:schemeClr val="accent6"/>
          </a:lnRef>
          <a:fillRef idx="0">
            <a:schemeClr val="accent6"/>
          </a:fillRef>
          <a:effectRef idx="0">
            <a:schemeClr val="accent6"/>
          </a:effectRef>
          <a:fontRef idx="minor">
            <a:schemeClr val="tx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defTabSz="990564">
              <a:buSzPct val="100000"/>
              <a:defRPr/>
            </a:pPr>
            <a:r>
              <a:rPr kumimoji="1" lang="en-US" altLang="ja-JP" sz="900" dirty="0">
                <a:solidFill>
                  <a:schemeClr val="tx1"/>
                </a:solidFill>
                <a:latin typeface="Yu Gothic UI"/>
                <a:ea typeface="Yu Gothic UI"/>
              </a:rPr>
              <a:t>【</a:t>
            </a:r>
            <a:r>
              <a:rPr kumimoji="1" lang="ja-JP" altLang="en-US" sz="900" dirty="0">
                <a:solidFill>
                  <a:schemeClr val="tx1"/>
                </a:solidFill>
                <a:latin typeface="Yu Gothic UI"/>
                <a:ea typeface="Yu Gothic UI"/>
              </a:rPr>
              <a:t>補足</a:t>
            </a:r>
            <a:r>
              <a:rPr kumimoji="1" lang="en-US" altLang="ja-JP" sz="900" dirty="0">
                <a:solidFill>
                  <a:schemeClr val="tx1"/>
                </a:solidFill>
                <a:latin typeface="Yu Gothic UI"/>
                <a:ea typeface="Yu Gothic UI"/>
              </a:rPr>
              <a:t>】</a:t>
            </a:r>
            <a:r>
              <a:rPr kumimoji="1" lang="ja-JP" altLang="en-US" sz="900" dirty="0">
                <a:solidFill>
                  <a:schemeClr val="tx1"/>
                </a:solidFill>
                <a:latin typeface="Yu Gothic UI"/>
                <a:ea typeface="Yu Gothic UI"/>
              </a:rPr>
              <a:t>システム利用状況確認のための指標の例とし</a:t>
            </a:r>
            <a:r>
              <a:rPr kumimoji="1" lang="ja-JP" altLang="en-US" sz="900" dirty="0">
                <a:latin typeface="Yu Gothic UI"/>
                <a:ea typeface="Yu Gothic UI"/>
              </a:rPr>
              <a:t>ては以下が挙げられる</a:t>
            </a:r>
            <a:endParaRPr kumimoji="1" lang="en-US" altLang="ja-JP" sz="900" dirty="0">
              <a:latin typeface="Yu Gothic UI"/>
              <a:ea typeface="Yu Gothic UI"/>
            </a:endParaRPr>
          </a:p>
          <a:p>
            <a:pPr marL="171450" indent="-171450" defTabSz="990564">
              <a:buSzPct val="100000"/>
              <a:buFont typeface="Wingdings" panose="05000000000000000000" pitchFamily="2" charset="2"/>
              <a:buChar char="ü"/>
              <a:defRPr/>
            </a:pPr>
            <a:r>
              <a:rPr kumimoji="1" lang="ja-JP" altLang="en-US" sz="900" dirty="0">
                <a:solidFill>
                  <a:schemeClr val="tx1"/>
                </a:solidFill>
                <a:latin typeface="Yu Gothic UI"/>
                <a:ea typeface="Yu Gothic UI"/>
              </a:rPr>
              <a:t>アクティブユーザー数</a:t>
            </a:r>
            <a:endParaRPr kumimoji="1" lang="en-US" altLang="ja-JP" sz="900" dirty="0">
              <a:solidFill>
                <a:schemeClr val="tx1"/>
              </a:solidFill>
              <a:latin typeface="Yu Gothic UI"/>
              <a:ea typeface="Yu Gothic UI"/>
            </a:endParaRPr>
          </a:p>
          <a:p>
            <a:pPr marL="171450" indent="-171450" defTabSz="990564">
              <a:buSzPct val="100000"/>
              <a:buFont typeface="Wingdings" panose="05000000000000000000" pitchFamily="2" charset="2"/>
              <a:buChar char="ü"/>
              <a:defRPr/>
            </a:pPr>
            <a:r>
              <a:rPr kumimoji="1" lang="ja-JP" altLang="en-US" sz="900" dirty="0">
                <a:latin typeface="Yu Gothic UI"/>
                <a:ea typeface="Yu Gothic UI"/>
              </a:rPr>
              <a:t>直近アクセス数の推移　等</a:t>
            </a:r>
            <a:endParaRPr kumimoji="1" lang="en-US" altLang="ja-JP" sz="900" dirty="0">
              <a:latin typeface="Yu Gothic UI"/>
              <a:ea typeface="Yu Gothic UI"/>
            </a:endParaRPr>
          </a:p>
        </p:txBody>
      </p:sp>
      <p:cxnSp>
        <p:nvCxnSpPr>
          <p:cNvPr id="121" name="直線コネクタ 120">
            <a:extLst>
              <a:ext uri="{FF2B5EF4-FFF2-40B4-BE49-F238E27FC236}">
                <a16:creationId xmlns:a16="http://schemas.microsoft.com/office/drawing/2014/main" id="{3943C97E-6F5A-672F-A590-80C108AFE767}"/>
              </a:ext>
            </a:extLst>
          </p:cNvPr>
          <p:cNvCxnSpPr>
            <a:cxnSpLocks/>
            <a:stCxn id="120" idx="1"/>
          </p:cNvCxnSpPr>
          <p:nvPr/>
        </p:nvCxnSpPr>
        <p:spPr bwMode="gray">
          <a:xfrm flipH="1">
            <a:off x="2053087" y="3835514"/>
            <a:ext cx="874531" cy="282493"/>
          </a:xfrm>
          <a:prstGeom prst="line">
            <a:avLst/>
          </a:prstGeom>
          <a:ln w="19050">
            <a:solidFill>
              <a:schemeClr val="tx1"/>
            </a:solidFill>
            <a:headEnd type="oval"/>
            <a:tailEnd type="oval"/>
          </a:ln>
        </p:spPr>
        <p:style>
          <a:lnRef idx="1">
            <a:schemeClr val="accent6"/>
          </a:lnRef>
          <a:fillRef idx="0">
            <a:schemeClr val="accent6"/>
          </a:fillRef>
          <a:effectRef idx="0">
            <a:schemeClr val="accent6"/>
          </a:effectRef>
          <a:fontRef idx="minor">
            <a:schemeClr val="tx1"/>
          </a:fontRef>
        </p:style>
      </p:cxnSp>
      <p:sp>
        <p:nvSpPr>
          <p:cNvPr id="22" name="正方形/長方形 341">
            <a:extLst>
              <a:ext uri="{FF2B5EF4-FFF2-40B4-BE49-F238E27FC236}">
                <a16:creationId xmlns:a16="http://schemas.microsoft.com/office/drawing/2014/main" id="{4C3287F0-6EFD-7175-3BF8-20AF5709C3E2}"/>
              </a:ext>
            </a:extLst>
          </p:cNvPr>
          <p:cNvSpPr/>
          <p:nvPr/>
        </p:nvSpPr>
        <p:spPr>
          <a:xfrm>
            <a:off x="838901" y="1992704"/>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危機</a:t>
            </a:r>
            <a:br>
              <a:rPr kumimoji="0" lang="en-US" altLang="ja-JP" sz="900" b="1" i="0" u="none" strike="noStrike" kern="1200" cap="none" spc="0" normalizeH="0" baseline="0" noProof="0" dirty="0">
                <a:ln>
                  <a:noFill/>
                </a:ln>
                <a:solidFill>
                  <a:prstClr val="black"/>
                </a:solidFill>
                <a:effectLst/>
                <a:uLnTx/>
                <a:uFillTx/>
                <a:latin typeface="Meiryo UI"/>
                <a:ea typeface="Meiryo UI"/>
                <a:cs typeface="+mn-cs"/>
              </a:rPr>
            </a:b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管理</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5" name="正方形/長方形 341">
            <a:extLst>
              <a:ext uri="{FF2B5EF4-FFF2-40B4-BE49-F238E27FC236}">
                <a16:creationId xmlns:a16="http://schemas.microsoft.com/office/drawing/2014/main" id="{A165B7FB-8193-309C-F0A7-67053608863D}"/>
              </a:ext>
            </a:extLst>
          </p:cNvPr>
          <p:cNvSpPr/>
          <p:nvPr/>
        </p:nvSpPr>
        <p:spPr>
          <a:xfrm>
            <a:off x="838901" y="3217652"/>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災害</a:t>
            </a:r>
            <a:br>
              <a:rPr kumimoji="0" lang="en-US" altLang="zh-TW" sz="900" b="1" i="0" u="none" strike="noStrike" kern="1200" cap="none" spc="0" normalizeH="0" baseline="0" noProof="0" dirty="0">
                <a:ln>
                  <a:noFill/>
                </a:ln>
                <a:solidFill>
                  <a:prstClr val="black"/>
                </a:solidFill>
                <a:effectLst/>
                <a:uLnTx/>
                <a:uFillTx/>
                <a:latin typeface="Meiryo UI"/>
                <a:ea typeface="Meiryo UI"/>
                <a:cs typeface="+mn-cs"/>
              </a:rPr>
            </a:b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応急</a:t>
            </a:r>
            <a:br>
              <a:rPr kumimoji="0" lang="en-US" altLang="zh-TW" sz="900" b="1" i="0" u="none" strike="noStrike" kern="1200" cap="none" spc="0" normalizeH="0" baseline="0" noProof="0" dirty="0">
                <a:ln>
                  <a:noFill/>
                </a:ln>
                <a:solidFill>
                  <a:prstClr val="black"/>
                </a:solidFill>
                <a:effectLst/>
                <a:uLnTx/>
                <a:uFillTx/>
                <a:latin typeface="Meiryo UI"/>
                <a:ea typeface="Meiryo UI"/>
                <a:cs typeface="+mn-cs"/>
              </a:rPr>
            </a:b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対策</a:t>
            </a:r>
            <a:br>
              <a:rPr kumimoji="0" lang="en-US" altLang="zh-TW" sz="900" b="1" i="0" u="none" strike="noStrike" kern="1200" cap="none" spc="0" normalizeH="0" baseline="0" noProof="0" dirty="0">
                <a:ln>
                  <a:noFill/>
                </a:ln>
                <a:solidFill>
                  <a:prstClr val="black"/>
                </a:solidFill>
                <a:effectLst/>
                <a:uLnTx/>
                <a:uFillTx/>
                <a:latin typeface="Meiryo UI"/>
                <a:ea typeface="Meiryo UI"/>
                <a:cs typeface="+mn-cs"/>
              </a:rPr>
            </a:b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責任者</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9" name="正方形/長方形 341">
            <a:extLst>
              <a:ext uri="{FF2B5EF4-FFF2-40B4-BE49-F238E27FC236}">
                <a16:creationId xmlns:a16="http://schemas.microsoft.com/office/drawing/2014/main" id="{18CB54D4-25F4-848D-D223-CF9B68E9C9E6}"/>
              </a:ext>
            </a:extLst>
          </p:cNvPr>
          <p:cNvSpPr/>
          <p:nvPr/>
        </p:nvSpPr>
        <p:spPr>
          <a:xfrm>
            <a:off x="838901" y="3830126"/>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危機</a:t>
            </a:r>
            <a:br>
              <a:rPr kumimoji="0" lang="en-US" altLang="ja-JP" sz="900" b="1" i="0" u="none" strike="noStrike" kern="1200" cap="none" spc="0" normalizeH="0" baseline="0" noProof="0" dirty="0">
                <a:ln>
                  <a:noFill/>
                </a:ln>
                <a:solidFill>
                  <a:prstClr val="black"/>
                </a:solidFill>
                <a:effectLst/>
                <a:uLnTx/>
                <a:uFillTx/>
                <a:latin typeface="Meiryo UI"/>
                <a:ea typeface="Meiryo UI"/>
                <a:cs typeface="+mn-cs"/>
              </a:rPr>
            </a:b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管理</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Tree>
    <p:extLst>
      <p:ext uri="{BB962C8B-B14F-4D97-AF65-F5344CB8AC3E}">
        <p14:creationId xmlns:p14="http://schemas.microsoft.com/office/powerpoint/2010/main" val="296992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6E40927-2DE7-16C7-9982-3A28FF77F6C4}"/>
              </a:ext>
            </a:extLst>
          </p:cNvPr>
          <p:cNvSpPr>
            <a:spLocks noGrp="1"/>
          </p:cNvSpPr>
          <p:nvPr>
            <p:ph type="title"/>
          </p:nvPr>
        </p:nvSpPr>
        <p:spPr>
          <a:xfrm>
            <a:off x="480000" y="161855"/>
            <a:ext cx="11232000" cy="461425"/>
          </a:xfrm>
        </p:spPr>
        <p:txBody>
          <a:bodyPr>
            <a:spAutoFit/>
          </a:bodyPr>
          <a:lstStyle/>
          <a:p>
            <a:pPr algn="ctr"/>
            <a:r>
              <a:rPr kumimoji="1" lang="ja-JP" altLang="en-US"/>
              <a:t>システムの停止（</a:t>
            </a:r>
            <a:r>
              <a:rPr lang="en-US" altLang="ja-JP"/>
              <a:t>2</a:t>
            </a:r>
            <a:r>
              <a:rPr kumimoji="1" lang="en-US" altLang="ja-JP"/>
              <a:t>/4</a:t>
            </a:r>
            <a:r>
              <a:rPr kumimoji="1" lang="ja-JP" altLang="en-US"/>
              <a:t>）</a:t>
            </a:r>
          </a:p>
        </p:txBody>
      </p:sp>
      <p:sp>
        <p:nvSpPr>
          <p:cNvPr id="5" name="正方形/長方形 168">
            <a:extLst>
              <a:ext uri="{FF2B5EF4-FFF2-40B4-BE49-F238E27FC236}">
                <a16:creationId xmlns:a16="http://schemas.microsoft.com/office/drawing/2014/main" id="{BC676721-1894-0D62-2D39-D5CEDFAA2437}"/>
              </a:ext>
            </a:extLst>
          </p:cNvPr>
          <p:cNvSpPr/>
          <p:nvPr/>
        </p:nvSpPr>
        <p:spPr bwMode="gray">
          <a:xfrm>
            <a:off x="478901" y="1154714"/>
            <a:ext cx="720000" cy="180000"/>
          </a:xfrm>
          <a:prstGeom prst="rect">
            <a:avLst/>
          </a:prstGeom>
          <a:solidFill>
            <a:schemeClr val="tx1"/>
          </a:solidFill>
          <a:ln w="6350" algn="ctr">
            <a:noFill/>
            <a:round/>
            <a:headEnd/>
            <a:tailEnd/>
          </a:ln>
        </p:spPr>
        <p:txBody>
          <a:bodyPr wrap="none" lIns="0" rIns="0" anchor="ct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defRPr/>
            </a:pPr>
            <a:r>
              <a:rPr kumimoji="0" lang="ja-JP" altLang="en-US" sz="1000" b="0" i="0" u="none" strike="noStrike" kern="1200" cap="none" spc="0" normalizeH="0" baseline="0" noProof="0">
                <a:ln>
                  <a:noFill/>
                </a:ln>
                <a:solidFill>
                  <a:prstClr val="white"/>
                </a:solidFill>
                <a:effectLst/>
                <a:uLnTx/>
                <a:uFillTx/>
                <a:latin typeface="Meiryo UI"/>
                <a:ea typeface="Meiryo UI"/>
                <a:cs typeface="Arial" charset="0"/>
              </a:rPr>
              <a:t>業務プロセス</a:t>
            </a:r>
          </a:p>
        </p:txBody>
      </p:sp>
      <p:sp>
        <p:nvSpPr>
          <p:cNvPr id="11" name="ホームベース 79">
            <a:extLst>
              <a:ext uri="{FF2B5EF4-FFF2-40B4-BE49-F238E27FC236}">
                <a16:creationId xmlns:a16="http://schemas.microsoft.com/office/drawing/2014/main" id="{4FB8345E-C06C-D8B1-56B9-7AE6A8647A35}"/>
              </a:ext>
            </a:extLst>
          </p:cNvPr>
          <p:cNvSpPr>
            <a:spLocks noChangeArrowheads="1"/>
          </p:cNvSpPr>
          <p:nvPr/>
        </p:nvSpPr>
        <p:spPr bwMode="auto">
          <a:xfrm>
            <a:off x="1258026" y="1154713"/>
            <a:ext cx="10453973" cy="180000"/>
          </a:xfrm>
          <a:prstGeom prst="homePlate">
            <a:avLst>
              <a:gd name="adj" fmla="val 26394"/>
            </a:avLst>
          </a:prstGeom>
          <a:solidFill>
            <a:schemeClr val="tx1"/>
          </a:solidFill>
          <a:ln w="6350" algn="ctr">
            <a:solidFill>
              <a:schemeClr val="bg1">
                <a:lumMod val="50000"/>
              </a:schemeClr>
            </a:solidFill>
            <a:round/>
            <a:headEnd/>
            <a:tailEnd/>
          </a:ln>
        </p:spPr>
        <p:txBody>
          <a:bodyPr lIns="36000" rIns="36000" anchor="ct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defRPr/>
            </a:pPr>
            <a:r>
              <a:rPr lang="ja-JP" altLang="en-US" sz="1000" dirty="0">
                <a:solidFill>
                  <a:prstClr val="white"/>
                </a:solidFill>
                <a:latin typeface="Meiryo UI"/>
                <a:ea typeface="Meiryo UI"/>
                <a:cs typeface="Arial" charset="0"/>
              </a:rPr>
              <a:t>②</a:t>
            </a:r>
            <a:r>
              <a:rPr kumimoji="0" lang="ja-JP" altLang="en-US" sz="1000" b="0" i="0" u="none" strike="noStrike" kern="1200" cap="none" spc="0" normalizeH="0" baseline="0" noProof="0" dirty="0">
                <a:ln>
                  <a:noFill/>
                </a:ln>
                <a:solidFill>
                  <a:prstClr val="white"/>
                </a:solidFill>
                <a:effectLst/>
                <a:uLnTx/>
                <a:uFillTx/>
                <a:latin typeface="Meiryo UI"/>
                <a:ea typeface="Meiryo UI"/>
                <a:cs typeface="Arial" charset="0"/>
              </a:rPr>
              <a:t>停止日時の決定</a:t>
            </a:r>
            <a:endParaRPr kumimoji="0" lang="en-US" altLang="ja-JP" sz="1000" b="0" i="0" u="none" strike="noStrike" kern="1200" cap="none" spc="0" normalizeH="0" baseline="0" noProof="0" dirty="0">
              <a:ln>
                <a:noFill/>
              </a:ln>
              <a:solidFill>
                <a:prstClr val="white"/>
              </a:solidFill>
              <a:effectLst/>
              <a:uLnTx/>
              <a:uFillTx/>
              <a:latin typeface="Meiryo UI"/>
              <a:ea typeface="Meiryo UI"/>
              <a:cs typeface="Arial" charset="0"/>
            </a:endParaRPr>
          </a:p>
        </p:txBody>
      </p:sp>
      <p:sp>
        <p:nvSpPr>
          <p:cNvPr id="21" name="正方形/長方形 341">
            <a:extLst>
              <a:ext uri="{FF2B5EF4-FFF2-40B4-BE49-F238E27FC236}">
                <a16:creationId xmlns:a16="http://schemas.microsoft.com/office/drawing/2014/main" id="{DC59930C-C013-A326-95D9-C6F0D605DE7C}"/>
              </a:ext>
            </a:extLst>
          </p:cNvPr>
          <p:cNvSpPr/>
          <p:nvPr/>
        </p:nvSpPr>
        <p:spPr>
          <a:xfrm>
            <a:off x="838901" y="1380230"/>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dirty="0">
                <a:solidFill>
                  <a:prstClr val="black"/>
                </a:solidFill>
                <a:latin typeface="Meiryo UI"/>
                <a:ea typeface="Meiryo UI"/>
              </a:rPr>
              <a:t>市町村</a:t>
            </a:r>
            <a:endParaRPr lang="en-US" altLang="ja-JP" sz="900" b="1" dirty="0">
              <a:solidFill>
                <a:prstClr val="black"/>
              </a:solidFill>
              <a:latin typeface="Meiryo UI"/>
              <a:ea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長</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3" name="正方形/長方形 341">
            <a:extLst>
              <a:ext uri="{FF2B5EF4-FFF2-40B4-BE49-F238E27FC236}">
                <a16:creationId xmlns:a16="http://schemas.microsoft.com/office/drawing/2014/main" id="{C0C97797-C87A-F549-ABDA-0371B623627F}"/>
              </a:ext>
            </a:extLst>
          </p:cNvPr>
          <p:cNvSpPr/>
          <p:nvPr/>
        </p:nvSpPr>
        <p:spPr>
          <a:xfrm>
            <a:off x="838901" y="2605178"/>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a:solidFill>
                  <a:prstClr val="black"/>
                </a:solidFill>
                <a:latin typeface="Meiryo UI"/>
                <a:ea typeface="Meiryo UI"/>
              </a:rPr>
              <a:t>システム</a:t>
            </a:r>
            <a:endParaRPr lang="en-US" altLang="ja-JP" sz="900" b="1">
              <a:solidFill>
                <a:prstClr val="black"/>
              </a:solidFill>
              <a:latin typeface="Meiryo UI"/>
              <a:ea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a:ln>
                <a:noFill/>
              </a:ln>
              <a:solidFill>
                <a:prstClr val="black"/>
              </a:solidFill>
              <a:effectLst/>
              <a:uLnTx/>
              <a:uFillTx/>
              <a:latin typeface="Meiryo UI"/>
              <a:ea typeface="Meiryo UI"/>
              <a:cs typeface="+mn-cs"/>
            </a:endParaRPr>
          </a:p>
        </p:txBody>
      </p:sp>
      <p:sp>
        <p:nvSpPr>
          <p:cNvPr id="24" name="正方形/長方形 341">
            <a:extLst>
              <a:ext uri="{FF2B5EF4-FFF2-40B4-BE49-F238E27FC236}">
                <a16:creationId xmlns:a16="http://schemas.microsoft.com/office/drawing/2014/main" id="{DB854599-409B-618D-FE66-6006C69A862F}"/>
              </a:ext>
            </a:extLst>
          </p:cNvPr>
          <p:cNvSpPr/>
          <p:nvPr/>
        </p:nvSpPr>
        <p:spPr>
          <a:xfrm>
            <a:off x="478900" y="1380230"/>
            <a:ext cx="324000" cy="1804019"/>
          </a:xfrm>
          <a:prstGeom prst="rect">
            <a:avLst/>
          </a:prstGeom>
          <a:solidFill>
            <a:schemeClr val="accent2"/>
          </a:solidFill>
          <a:ln w="6350">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prstClr val="black"/>
                </a:solidFill>
                <a:effectLst/>
                <a:uLnTx/>
                <a:uFillTx/>
                <a:latin typeface="Meiryo UI"/>
                <a:ea typeface="Meiryo UI"/>
                <a:cs typeface="+mn-cs"/>
              </a:rPr>
              <a:t>市町村</a:t>
            </a:r>
            <a:endParaRPr kumimoji="0" lang="en-US" altLang="ja-JP" sz="1050" b="1" i="0" u="none" strike="noStrike" kern="1200" cap="none" spc="0" normalizeH="0" baseline="0" noProof="0">
              <a:ln>
                <a:noFill/>
              </a:ln>
              <a:solidFill>
                <a:prstClr val="black"/>
              </a:solidFill>
              <a:effectLst/>
              <a:uLnTx/>
              <a:uFillTx/>
              <a:latin typeface="Meiryo UI"/>
              <a:ea typeface="Meiryo UI"/>
              <a:cs typeface="+mn-cs"/>
            </a:endParaRPr>
          </a:p>
        </p:txBody>
      </p:sp>
      <p:sp>
        <p:nvSpPr>
          <p:cNvPr id="26" name="正方形/長方形 341">
            <a:extLst>
              <a:ext uri="{FF2B5EF4-FFF2-40B4-BE49-F238E27FC236}">
                <a16:creationId xmlns:a16="http://schemas.microsoft.com/office/drawing/2014/main" id="{55B2D2ED-AA8F-E44F-76FA-F163B89B94DF}"/>
              </a:ext>
            </a:extLst>
          </p:cNvPr>
          <p:cNvSpPr/>
          <p:nvPr/>
        </p:nvSpPr>
        <p:spPr>
          <a:xfrm>
            <a:off x="838901" y="4442600"/>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dirty="0">
                <a:solidFill>
                  <a:prstClr val="black"/>
                </a:solidFill>
                <a:latin typeface="Meiryo UI"/>
                <a:ea typeface="Meiryo UI"/>
              </a:rPr>
              <a:t>システム</a:t>
            </a:r>
            <a:endParaRPr lang="en-US" altLang="ja-JP" sz="900" b="1" dirty="0">
              <a:solidFill>
                <a:prstClr val="black"/>
              </a:solidFill>
              <a:latin typeface="Meiryo UI"/>
              <a:ea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7" name="正方形/長方形 341">
            <a:extLst>
              <a:ext uri="{FF2B5EF4-FFF2-40B4-BE49-F238E27FC236}">
                <a16:creationId xmlns:a16="http://schemas.microsoft.com/office/drawing/2014/main" id="{5334EBFC-0779-6854-0929-7E0EBC061E7F}"/>
              </a:ext>
            </a:extLst>
          </p:cNvPr>
          <p:cNvSpPr/>
          <p:nvPr/>
        </p:nvSpPr>
        <p:spPr>
          <a:xfrm>
            <a:off x="838901" y="5073311"/>
            <a:ext cx="360000" cy="576000"/>
          </a:xfrm>
          <a:prstGeom prst="rect">
            <a:avLst/>
          </a:prstGeom>
          <a:solidFill>
            <a:schemeClr val="accent3">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システム</a:t>
            </a:r>
            <a:br>
              <a:rPr kumimoji="0" lang="en-US" altLang="ja-JP" sz="900" b="1" i="0" u="none" strike="noStrike" kern="1200" cap="none" spc="0" normalizeH="0" baseline="0" noProof="0" dirty="0">
                <a:ln>
                  <a:noFill/>
                </a:ln>
                <a:solidFill>
                  <a:prstClr val="black"/>
                </a:solidFill>
                <a:effectLst/>
                <a:uLnTx/>
                <a:uFillTx/>
                <a:latin typeface="Meiryo UI"/>
                <a:ea typeface="Meiryo UI"/>
                <a:cs typeface="+mn-cs"/>
              </a:rPr>
            </a:b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8" name="正方形/長方形 341">
            <a:extLst>
              <a:ext uri="{FF2B5EF4-FFF2-40B4-BE49-F238E27FC236}">
                <a16:creationId xmlns:a16="http://schemas.microsoft.com/office/drawing/2014/main" id="{5348811E-2512-A269-9414-CF0FB29547B2}"/>
              </a:ext>
            </a:extLst>
          </p:cNvPr>
          <p:cNvSpPr/>
          <p:nvPr/>
        </p:nvSpPr>
        <p:spPr>
          <a:xfrm>
            <a:off x="478900" y="5704023"/>
            <a:ext cx="720001" cy="648000"/>
          </a:xfrm>
          <a:prstGeom prst="rect">
            <a:avLst/>
          </a:prstGeom>
          <a:solidFill>
            <a:schemeClr val="bg1">
              <a:lumMod val="5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schemeClr val="bg1"/>
                </a:solidFill>
                <a:effectLst/>
                <a:uLnTx/>
                <a:uFillTx/>
                <a:latin typeface="Meiryo UI"/>
                <a:ea typeface="Meiryo UI"/>
                <a:cs typeface="+mn-cs"/>
              </a:rPr>
              <a:t>システム</a:t>
            </a:r>
            <a:endParaRPr kumimoji="0" lang="en-US" altLang="ja-JP" sz="1050" b="1" i="0" u="none" strike="noStrike" kern="1200" cap="none" spc="0" normalizeH="0" baseline="0" noProof="0">
              <a:ln>
                <a:noFill/>
              </a:ln>
              <a:solidFill>
                <a:schemeClr val="bg1"/>
              </a:solidFill>
              <a:effectLst/>
              <a:uLnTx/>
              <a:uFillTx/>
              <a:latin typeface="Meiryo UI"/>
              <a:ea typeface="Meiryo UI"/>
              <a:cs typeface="+mn-cs"/>
            </a:endParaRPr>
          </a:p>
        </p:txBody>
      </p:sp>
      <p:sp>
        <p:nvSpPr>
          <p:cNvPr id="30" name="正方形/長方形 341">
            <a:extLst>
              <a:ext uri="{FF2B5EF4-FFF2-40B4-BE49-F238E27FC236}">
                <a16:creationId xmlns:a16="http://schemas.microsoft.com/office/drawing/2014/main" id="{B2D3B5D8-D5B0-404E-0FAF-B103D4B781DF}"/>
              </a:ext>
            </a:extLst>
          </p:cNvPr>
          <p:cNvSpPr/>
          <p:nvPr/>
        </p:nvSpPr>
        <p:spPr>
          <a:xfrm>
            <a:off x="478900" y="3217960"/>
            <a:ext cx="324000" cy="1800640"/>
          </a:xfrm>
          <a:prstGeom prst="rect">
            <a:avLst/>
          </a:prstGeom>
          <a:solidFill>
            <a:srgbClr val="00B0F0"/>
          </a:solidFill>
          <a:ln w="6350">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prstClr val="black"/>
                </a:solidFill>
                <a:effectLst/>
                <a:uLnTx/>
                <a:uFillTx/>
                <a:latin typeface="Meiryo UI"/>
                <a:ea typeface="Meiryo UI"/>
                <a:cs typeface="+mn-cs"/>
              </a:rPr>
              <a:t>都道府県</a:t>
            </a:r>
            <a:endParaRPr kumimoji="0" lang="en-US" altLang="ja-JP" sz="1050" b="1" i="0" u="none" strike="noStrike" kern="1200" cap="none" spc="0" normalizeH="0" baseline="0" noProof="0">
              <a:ln>
                <a:noFill/>
              </a:ln>
              <a:solidFill>
                <a:prstClr val="black"/>
              </a:solidFill>
              <a:effectLst/>
              <a:uLnTx/>
              <a:uFillTx/>
              <a:latin typeface="Meiryo UI"/>
              <a:ea typeface="Meiryo UI"/>
              <a:cs typeface="+mn-cs"/>
            </a:endParaRPr>
          </a:p>
        </p:txBody>
      </p:sp>
      <p:sp>
        <p:nvSpPr>
          <p:cNvPr id="82" name="正方形/長方形 74">
            <a:extLst>
              <a:ext uri="{FF2B5EF4-FFF2-40B4-BE49-F238E27FC236}">
                <a16:creationId xmlns:a16="http://schemas.microsoft.com/office/drawing/2014/main" id="{D21445C4-1773-03B0-4268-A4D4F1C97137}"/>
              </a:ext>
            </a:extLst>
          </p:cNvPr>
          <p:cNvSpPr/>
          <p:nvPr/>
        </p:nvSpPr>
        <p:spPr>
          <a:xfrm>
            <a:off x="12554360" y="1429589"/>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83" name="正方形/長方形 74">
            <a:extLst>
              <a:ext uri="{FF2B5EF4-FFF2-40B4-BE49-F238E27FC236}">
                <a16:creationId xmlns:a16="http://schemas.microsoft.com/office/drawing/2014/main" id="{6154CBEC-B5C5-9974-9A86-E062F3CCB301}"/>
              </a:ext>
            </a:extLst>
          </p:cNvPr>
          <p:cNvSpPr/>
          <p:nvPr/>
        </p:nvSpPr>
        <p:spPr>
          <a:xfrm>
            <a:off x="12554360" y="2057473"/>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84" name="正方形/長方形 74">
            <a:extLst>
              <a:ext uri="{FF2B5EF4-FFF2-40B4-BE49-F238E27FC236}">
                <a16:creationId xmlns:a16="http://schemas.microsoft.com/office/drawing/2014/main" id="{306A9B86-11A5-D1B2-C7FC-EFC3CD86E254}"/>
              </a:ext>
            </a:extLst>
          </p:cNvPr>
          <p:cNvSpPr/>
          <p:nvPr/>
        </p:nvSpPr>
        <p:spPr>
          <a:xfrm>
            <a:off x="12554360" y="2656045"/>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85" name="正方形/長方形 74">
            <a:extLst>
              <a:ext uri="{FF2B5EF4-FFF2-40B4-BE49-F238E27FC236}">
                <a16:creationId xmlns:a16="http://schemas.microsoft.com/office/drawing/2014/main" id="{02646208-FBCF-2D1C-4BD9-DBD5F65A38E8}"/>
              </a:ext>
            </a:extLst>
          </p:cNvPr>
          <p:cNvSpPr/>
          <p:nvPr/>
        </p:nvSpPr>
        <p:spPr>
          <a:xfrm>
            <a:off x="12554360" y="3269273"/>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86" name="正方形/長方形 74">
            <a:extLst>
              <a:ext uri="{FF2B5EF4-FFF2-40B4-BE49-F238E27FC236}">
                <a16:creationId xmlns:a16="http://schemas.microsoft.com/office/drawing/2014/main" id="{7B5E34C1-091E-3EDA-A918-257C0BD46EC1}"/>
              </a:ext>
            </a:extLst>
          </p:cNvPr>
          <p:cNvSpPr/>
          <p:nvPr/>
        </p:nvSpPr>
        <p:spPr>
          <a:xfrm>
            <a:off x="12554360" y="38825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87" name="正方形/長方形 74">
            <a:extLst>
              <a:ext uri="{FF2B5EF4-FFF2-40B4-BE49-F238E27FC236}">
                <a16:creationId xmlns:a16="http://schemas.microsoft.com/office/drawing/2014/main" id="{F893D030-17A3-9570-983A-1C7A51C203FB}"/>
              </a:ext>
            </a:extLst>
          </p:cNvPr>
          <p:cNvSpPr/>
          <p:nvPr/>
        </p:nvSpPr>
        <p:spPr>
          <a:xfrm>
            <a:off x="12554360" y="4495729"/>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88" name="正方形/長方形 74">
            <a:extLst>
              <a:ext uri="{FF2B5EF4-FFF2-40B4-BE49-F238E27FC236}">
                <a16:creationId xmlns:a16="http://schemas.microsoft.com/office/drawing/2014/main" id="{1BFE74F3-A686-22E3-A686-CD2B0DA53182}"/>
              </a:ext>
            </a:extLst>
          </p:cNvPr>
          <p:cNvSpPr/>
          <p:nvPr/>
        </p:nvSpPr>
        <p:spPr>
          <a:xfrm>
            <a:off x="12554360" y="5108955"/>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89" name="正方形/長方形 74">
            <a:extLst>
              <a:ext uri="{FF2B5EF4-FFF2-40B4-BE49-F238E27FC236}">
                <a16:creationId xmlns:a16="http://schemas.microsoft.com/office/drawing/2014/main" id="{616F58DC-FD74-6FF1-53A4-F7CB946C93C6}"/>
              </a:ext>
            </a:extLst>
          </p:cNvPr>
          <p:cNvSpPr/>
          <p:nvPr/>
        </p:nvSpPr>
        <p:spPr>
          <a:xfrm>
            <a:off x="1723697"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90" name="正方形/長方形 74">
            <a:extLst>
              <a:ext uri="{FF2B5EF4-FFF2-40B4-BE49-F238E27FC236}">
                <a16:creationId xmlns:a16="http://schemas.microsoft.com/office/drawing/2014/main" id="{3E48EE9D-2F27-CD09-FC64-4076EAE8EF7D}"/>
              </a:ext>
            </a:extLst>
          </p:cNvPr>
          <p:cNvSpPr/>
          <p:nvPr/>
        </p:nvSpPr>
        <p:spPr>
          <a:xfrm>
            <a:off x="264808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91" name="正方形/長方形 74">
            <a:extLst>
              <a:ext uri="{FF2B5EF4-FFF2-40B4-BE49-F238E27FC236}">
                <a16:creationId xmlns:a16="http://schemas.microsoft.com/office/drawing/2014/main" id="{96EFDFD3-F223-F6EC-5ACF-F9DEBC1417F4}"/>
              </a:ext>
            </a:extLst>
          </p:cNvPr>
          <p:cNvSpPr/>
          <p:nvPr/>
        </p:nvSpPr>
        <p:spPr>
          <a:xfrm>
            <a:off x="3572481"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92" name="正方形/長方形 74">
            <a:extLst>
              <a:ext uri="{FF2B5EF4-FFF2-40B4-BE49-F238E27FC236}">
                <a16:creationId xmlns:a16="http://schemas.microsoft.com/office/drawing/2014/main" id="{8767D3F0-1D1E-3750-77B2-C36A74F9414C}"/>
              </a:ext>
            </a:extLst>
          </p:cNvPr>
          <p:cNvSpPr/>
          <p:nvPr/>
        </p:nvSpPr>
        <p:spPr>
          <a:xfrm>
            <a:off x="4496873"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93" name="正方形/長方形 74">
            <a:extLst>
              <a:ext uri="{FF2B5EF4-FFF2-40B4-BE49-F238E27FC236}">
                <a16:creationId xmlns:a16="http://schemas.microsoft.com/office/drawing/2014/main" id="{23B92634-94AF-331A-5A12-E06765F928C7}"/>
              </a:ext>
            </a:extLst>
          </p:cNvPr>
          <p:cNvSpPr/>
          <p:nvPr/>
        </p:nvSpPr>
        <p:spPr>
          <a:xfrm>
            <a:off x="5421265"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94" name="正方形/長方形 74">
            <a:extLst>
              <a:ext uri="{FF2B5EF4-FFF2-40B4-BE49-F238E27FC236}">
                <a16:creationId xmlns:a16="http://schemas.microsoft.com/office/drawing/2014/main" id="{A714B932-C0AF-F1E6-8A30-F275EA8EC58A}"/>
              </a:ext>
            </a:extLst>
          </p:cNvPr>
          <p:cNvSpPr/>
          <p:nvPr/>
        </p:nvSpPr>
        <p:spPr>
          <a:xfrm>
            <a:off x="6345657"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95" name="正方形/長方形 74">
            <a:extLst>
              <a:ext uri="{FF2B5EF4-FFF2-40B4-BE49-F238E27FC236}">
                <a16:creationId xmlns:a16="http://schemas.microsoft.com/office/drawing/2014/main" id="{7F770CFA-E8F2-068C-6ECF-DDC8816D7D51}"/>
              </a:ext>
            </a:extLst>
          </p:cNvPr>
          <p:cNvSpPr/>
          <p:nvPr/>
        </p:nvSpPr>
        <p:spPr>
          <a:xfrm>
            <a:off x="727004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96" name="正方形/長方形 74">
            <a:extLst>
              <a:ext uri="{FF2B5EF4-FFF2-40B4-BE49-F238E27FC236}">
                <a16:creationId xmlns:a16="http://schemas.microsoft.com/office/drawing/2014/main" id="{621C5DE1-F8CF-3B63-F9F8-00E1069E8F80}"/>
              </a:ext>
            </a:extLst>
          </p:cNvPr>
          <p:cNvSpPr/>
          <p:nvPr/>
        </p:nvSpPr>
        <p:spPr>
          <a:xfrm>
            <a:off x="8194441"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97" name="正方形/長方形 74">
            <a:extLst>
              <a:ext uri="{FF2B5EF4-FFF2-40B4-BE49-F238E27FC236}">
                <a16:creationId xmlns:a16="http://schemas.microsoft.com/office/drawing/2014/main" id="{77473164-407A-D7BD-A19E-A513350A80FA}"/>
              </a:ext>
            </a:extLst>
          </p:cNvPr>
          <p:cNvSpPr/>
          <p:nvPr/>
        </p:nvSpPr>
        <p:spPr>
          <a:xfrm>
            <a:off x="9118833"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98" name="正方形/長方形 74">
            <a:extLst>
              <a:ext uri="{FF2B5EF4-FFF2-40B4-BE49-F238E27FC236}">
                <a16:creationId xmlns:a16="http://schemas.microsoft.com/office/drawing/2014/main" id="{CF52DBD8-1ECA-EE8E-1B73-E8991D7D4D96}"/>
              </a:ext>
            </a:extLst>
          </p:cNvPr>
          <p:cNvSpPr/>
          <p:nvPr/>
        </p:nvSpPr>
        <p:spPr>
          <a:xfrm>
            <a:off x="10043225"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99" name="正方形/長方形 74">
            <a:extLst>
              <a:ext uri="{FF2B5EF4-FFF2-40B4-BE49-F238E27FC236}">
                <a16:creationId xmlns:a16="http://schemas.microsoft.com/office/drawing/2014/main" id="{BF31E282-BA61-EDD5-93FF-27A222BC22A8}"/>
              </a:ext>
            </a:extLst>
          </p:cNvPr>
          <p:cNvSpPr/>
          <p:nvPr/>
        </p:nvSpPr>
        <p:spPr>
          <a:xfrm>
            <a:off x="1096761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cxnSp>
        <p:nvCxnSpPr>
          <p:cNvPr id="100" name="直線コネクタ 99">
            <a:extLst>
              <a:ext uri="{FF2B5EF4-FFF2-40B4-BE49-F238E27FC236}">
                <a16:creationId xmlns:a16="http://schemas.microsoft.com/office/drawing/2014/main" id="{8A20579C-D1FC-C848-07B3-45CD3DB8066E}"/>
              </a:ext>
            </a:extLst>
          </p:cNvPr>
          <p:cNvCxnSpPr>
            <a:cxnSpLocks/>
          </p:cNvCxnSpPr>
          <p:nvPr/>
        </p:nvCxnSpPr>
        <p:spPr>
          <a:xfrm>
            <a:off x="1195681" y="1974467"/>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1" name="直線コネクタ 100">
            <a:extLst>
              <a:ext uri="{FF2B5EF4-FFF2-40B4-BE49-F238E27FC236}">
                <a16:creationId xmlns:a16="http://schemas.microsoft.com/office/drawing/2014/main" id="{9BD5B06E-E014-E6A6-E0E8-0B2F8C3ADEDD}"/>
              </a:ext>
            </a:extLst>
          </p:cNvPr>
          <p:cNvCxnSpPr>
            <a:cxnSpLocks/>
          </p:cNvCxnSpPr>
          <p:nvPr/>
        </p:nvCxnSpPr>
        <p:spPr>
          <a:xfrm>
            <a:off x="1195681" y="2586941"/>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2" name="直線コネクタ 101">
            <a:extLst>
              <a:ext uri="{FF2B5EF4-FFF2-40B4-BE49-F238E27FC236}">
                <a16:creationId xmlns:a16="http://schemas.microsoft.com/office/drawing/2014/main" id="{BEAEA6A3-F25B-4797-E805-AA0143F0064F}"/>
              </a:ext>
            </a:extLst>
          </p:cNvPr>
          <p:cNvCxnSpPr>
            <a:cxnSpLocks/>
          </p:cNvCxnSpPr>
          <p:nvPr/>
        </p:nvCxnSpPr>
        <p:spPr>
          <a:xfrm>
            <a:off x="1195681" y="3199415"/>
            <a:ext cx="10516318" cy="0"/>
          </a:xfrm>
          <a:prstGeom prst="line">
            <a:avLst/>
          </a:prstGeom>
          <a:ln w="127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03" name="直線コネクタ 102">
            <a:extLst>
              <a:ext uri="{FF2B5EF4-FFF2-40B4-BE49-F238E27FC236}">
                <a16:creationId xmlns:a16="http://schemas.microsoft.com/office/drawing/2014/main" id="{32663F30-7ECE-9D15-5427-C47BA6694BB4}"/>
              </a:ext>
            </a:extLst>
          </p:cNvPr>
          <p:cNvCxnSpPr>
            <a:cxnSpLocks/>
          </p:cNvCxnSpPr>
          <p:nvPr/>
        </p:nvCxnSpPr>
        <p:spPr>
          <a:xfrm>
            <a:off x="1195681" y="3811889"/>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4" name="直線コネクタ 103">
            <a:extLst>
              <a:ext uri="{FF2B5EF4-FFF2-40B4-BE49-F238E27FC236}">
                <a16:creationId xmlns:a16="http://schemas.microsoft.com/office/drawing/2014/main" id="{C695089E-5E67-E433-12D5-1D6EA9EACAB5}"/>
              </a:ext>
            </a:extLst>
          </p:cNvPr>
          <p:cNvCxnSpPr>
            <a:cxnSpLocks/>
          </p:cNvCxnSpPr>
          <p:nvPr/>
        </p:nvCxnSpPr>
        <p:spPr>
          <a:xfrm>
            <a:off x="1195681" y="4424363"/>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5" name="直線コネクタ 104">
            <a:extLst>
              <a:ext uri="{FF2B5EF4-FFF2-40B4-BE49-F238E27FC236}">
                <a16:creationId xmlns:a16="http://schemas.microsoft.com/office/drawing/2014/main" id="{170A34AE-C3EF-3824-9612-37B8C50D24B3}"/>
              </a:ext>
            </a:extLst>
          </p:cNvPr>
          <p:cNvCxnSpPr>
            <a:cxnSpLocks/>
          </p:cNvCxnSpPr>
          <p:nvPr/>
        </p:nvCxnSpPr>
        <p:spPr>
          <a:xfrm>
            <a:off x="1195681" y="5036837"/>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6" name="直線コネクタ 105">
            <a:extLst>
              <a:ext uri="{FF2B5EF4-FFF2-40B4-BE49-F238E27FC236}">
                <a16:creationId xmlns:a16="http://schemas.microsoft.com/office/drawing/2014/main" id="{5EF1A4EE-E4F1-BA12-426D-001B11158A71}"/>
              </a:ext>
            </a:extLst>
          </p:cNvPr>
          <p:cNvCxnSpPr>
            <a:cxnSpLocks/>
          </p:cNvCxnSpPr>
          <p:nvPr/>
        </p:nvCxnSpPr>
        <p:spPr>
          <a:xfrm>
            <a:off x="1195681" y="5649311"/>
            <a:ext cx="10516318" cy="0"/>
          </a:xfrm>
          <a:prstGeom prst="line">
            <a:avLst/>
          </a:prstGeom>
          <a:ln w="127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sp>
        <p:nvSpPr>
          <p:cNvPr id="4" name="正方形/長方形 341">
            <a:extLst>
              <a:ext uri="{FF2B5EF4-FFF2-40B4-BE49-F238E27FC236}">
                <a16:creationId xmlns:a16="http://schemas.microsoft.com/office/drawing/2014/main" id="{BDC8411A-C2F0-CF5F-F15E-3CEDB6896803}"/>
              </a:ext>
            </a:extLst>
          </p:cNvPr>
          <p:cNvSpPr/>
          <p:nvPr/>
        </p:nvSpPr>
        <p:spPr>
          <a:xfrm>
            <a:off x="478900" y="5073311"/>
            <a:ext cx="324000" cy="576000"/>
          </a:xfrm>
          <a:prstGeom prst="rect">
            <a:avLst/>
          </a:prstGeom>
          <a:solidFill>
            <a:srgbClr val="92D050"/>
          </a:solidFill>
          <a:ln w="6350">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050" b="1" dirty="0">
                <a:solidFill>
                  <a:prstClr val="black"/>
                </a:solidFill>
                <a:latin typeface="Meiryo UI"/>
                <a:ea typeface="Meiryo UI"/>
              </a:rPr>
              <a:t>関係団体</a:t>
            </a:r>
            <a:endParaRPr kumimoji="0" lang="en-US" altLang="ja-JP" sz="105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6" name="正方形/長方形 74">
            <a:extLst>
              <a:ext uri="{FF2B5EF4-FFF2-40B4-BE49-F238E27FC236}">
                <a16:creationId xmlns:a16="http://schemas.microsoft.com/office/drawing/2014/main" id="{202E35D4-0637-88D6-9416-ED4162F71531}"/>
              </a:ext>
            </a:extLst>
          </p:cNvPr>
          <p:cNvSpPr/>
          <p:nvPr/>
        </p:nvSpPr>
        <p:spPr>
          <a:xfrm>
            <a:off x="1723697" y="3882500"/>
            <a:ext cx="504000" cy="468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800" b="0" i="0" u="none" strike="noStrike" kern="1200" cap="none" spc="0" normalizeH="0" baseline="0" noProof="0" dirty="0">
                <a:ln>
                  <a:noFill/>
                </a:ln>
                <a:solidFill>
                  <a:prstClr val="black"/>
                </a:solidFill>
                <a:effectLst/>
                <a:uLnTx/>
                <a:uFillTx/>
                <a:latin typeface="+mj-ea"/>
                <a:ea typeface="+mj-ea"/>
                <a:cs typeface="+mn-cs"/>
              </a:rPr>
              <a:t>停止に伴う</a:t>
            </a:r>
            <a:endParaRPr kumimoji="0" lang="en-US" altLang="ja-JP" sz="8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800" dirty="0">
                <a:solidFill>
                  <a:prstClr val="black"/>
                </a:solidFill>
                <a:latin typeface="+mj-ea"/>
                <a:ea typeface="+mj-ea"/>
              </a:rPr>
              <a:t>要対応</a:t>
            </a:r>
            <a:br>
              <a:rPr lang="en-US" altLang="ja-JP" sz="800" dirty="0">
                <a:solidFill>
                  <a:prstClr val="black"/>
                </a:solidFill>
                <a:latin typeface="+mj-ea"/>
                <a:ea typeface="+mj-ea"/>
              </a:rPr>
            </a:br>
            <a:r>
              <a:rPr lang="ja-JP" altLang="en-US" sz="800" dirty="0">
                <a:solidFill>
                  <a:prstClr val="black"/>
                </a:solidFill>
                <a:latin typeface="+mj-ea"/>
                <a:ea typeface="+mj-ea"/>
              </a:rPr>
              <a:t>事項の</a:t>
            </a:r>
            <a:endParaRPr kumimoji="0" lang="en-US" altLang="ja-JP" sz="8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800" b="0" i="0" u="none" strike="noStrike" kern="1200" cap="none" spc="0" normalizeH="0" baseline="0" noProof="0" dirty="0">
                <a:ln>
                  <a:noFill/>
                </a:ln>
                <a:solidFill>
                  <a:prstClr val="black"/>
                </a:solidFill>
                <a:effectLst/>
                <a:uLnTx/>
                <a:uFillTx/>
                <a:latin typeface="+mj-ea"/>
                <a:ea typeface="+mj-ea"/>
                <a:cs typeface="+mn-cs"/>
              </a:rPr>
              <a:t>協議依頼</a:t>
            </a:r>
            <a:endParaRPr kumimoji="0" lang="en-US" altLang="ja-JP" sz="8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7" name="直線矢印コネクタ 95">
            <a:extLst>
              <a:ext uri="{FF2B5EF4-FFF2-40B4-BE49-F238E27FC236}">
                <a16:creationId xmlns:a16="http://schemas.microsoft.com/office/drawing/2014/main" id="{A72A3620-BCB2-3033-970B-A8F071230CF7}"/>
              </a:ext>
            </a:extLst>
          </p:cNvPr>
          <p:cNvCxnSpPr>
            <a:cxnSpLocks/>
            <a:stCxn id="6" idx="3"/>
            <a:endCxn id="44" idx="1"/>
          </p:cNvCxnSpPr>
          <p:nvPr/>
        </p:nvCxnSpPr>
        <p:spPr>
          <a:xfrm flipV="1">
            <a:off x="2227697" y="2282473"/>
            <a:ext cx="420392" cy="1834027"/>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38" name="直線矢印コネクタ 95">
            <a:extLst>
              <a:ext uri="{FF2B5EF4-FFF2-40B4-BE49-F238E27FC236}">
                <a16:creationId xmlns:a16="http://schemas.microsoft.com/office/drawing/2014/main" id="{E1997052-3F59-5D6C-A4CF-B66C02C55B11}"/>
              </a:ext>
            </a:extLst>
          </p:cNvPr>
          <p:cNvCxnSpPr>
            <a:cxnSpLocks/>
            <a:stCxn id="6" idx="3"/>
            <a:endCxn id="62" idx="1"/>
          </p:cNvCxnSpPr>
          <p:nvPr/>
        </p:nvCxnSpPr>
        <p:spPr>
          <a:xfrm>
            <a:off x="2227697" y="4116500"/>
            <a:ext cx="420392" cy="1212992"/>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65" name="楕円 64">
            <a:extLst>
              <a:ext uri="{FF2B5EF4-FFF2-40B4-BE49-F238E27FC236}">
                <a16:creationId xmlns:a16="http://schemas.microsoft.com/office/drawing/2014/main" id="{6FBD45B4-DD42-E666-2171-527CD1A329ED}"/>
              </a:ext>
            </a:extLst>
          </p:cNvPr>
          <p:cNvSpPr/>
          <p:nvPr/>
        </p:nvSpPr>
        <p:spPr bwMode="gray">
          <a:xfrm>
            <a:off x="1303305" y="4022753"/>
            <a:ext cx="180000" cy="180000"/>
          </a:xfrm>
          <a:prstGeom prst="ellipse">
            <a:avLst/>
          </a:prstGeom>
          <a:solidFill>
            <a:srgbClr val="0088BB"/>
          </a:solidFill>
          <a:ln w="12700" algn="ctr">
            <a:solidFill>
              <a:srgbClr val="FFFFFF"/>
            </a:solidFill>
            <a:miter lim="800000"/>
            <a:headEnd/>
            <a:tailEnd/>
          </a:ln>
        </p:spPr>
        <p:txBody>
          <a:bodyPr rot="0" spcFirstLastPara="0" vertOverflow="overflow" horzOverflow="overflow" vert="horz"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i="0" u="none" strike="noStrike" kern="1200" cap="none" spc="0" normalizeH="0" baseline="0" noProof="0">
                <a:ln>
                  <a:noFill/>
                </a:ln>
                <a:solidFill>
                  <a:prstClr val="white"/>
                </a:solidFill>
                <a:effectLst/>
                <a:uLnTx/>
                <a:uFillTx/>
                <a:latin typeface="Yu Gothic UI"/>
                <a:ea typeface="Yu Gothic UI"/>
                <a:cs typeface="Arial" charset="0"/>
              </a:rPr>
              <a:t>2</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cxnSp>
        <p:nvCxnSpPr>
          <p:cNvPr id="66" name="直線矢印コネクタ 95">
            <a:extLst>
              <a:ext uri="{FF2B5EF4-FFF2-40B4-BE49-F238E27FC236}">
                <a16:creationId xmlns:a16="http://schemas.microsoft.com/office/drawing/2014/main" id="{3BD59FAA-2782-1EC4-D35F-6EDE0EACA8F2}"/>
              </a:ext>
            </a:extLst>
          </p:cNvPr>
          <p:cNvCxnSpPr>
            <a:cxnSpLocks/>
            <a:stCxn id="65" idx="6"/>
            <a:endCxn id="6" idx="1"/>
          </p:cNvCxnSpPr>
          <p:nvPr/>
        </p:nvCxnSpPr>
        <p:spPr>
          <a:xfrm>
            <a:off x="1483305" y="4112753"/>
            <a:ext cx="240392" cy="3747"/>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2" name="正方形/長方形 74">
            <a:extLst>
              <a:ext uri="{FF2B5EF4-FFF2-40B4-BE49-F238E27FC236}">
                <a16:creationId xmlns:a16="http://schemas.microsoft.com/office/drawing/2014/main" id="{93F62A09-12C5-5EE5-AB53-72EF2EAE2326}"/>
              </a:ext>
            </a:extLst>
          </p:cNvPr>
          <p:cNvSpPr/>
          <p:nvPr/>
        </p:nvSpPr>
        <p:spPr>
          <a:xfrm>
            <a:off x="3572481" y="2075673"/>
            <a:ext cx="504000" cy="1007835"/>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新たな</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情報連携</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方法の</a:t>
            </a:r>
            <a:br>
              <a:rPr lang="en-US" altLang="ja-JP" sz="900" dirty="0">
                <a:solidFill>
                  <a:prstClr val="black"/>
                </a:solidFill>
                <a:latin typeface="+mj-ea"/>
                <a:ea typeface="+mj-ea"/>
              </a:rPr>
            </a:br>
            <a:r>
              <a:rPr kumimoji="0" lang="ja-JP" altLang="en-US" sz="900" b="0" i="0" u="none" strike="noStrike" kern="1200" cap="none" spc="0" normalizeH="0" baseline="0" noProof="0" dirty="0">
                <a:ln>
                  <a:noFill/>
                </a:ln>
                <a:solidFill>
                  <a:prstClr val="black"/>
                </a:solidFill>
                <a:effectLst/>
                <a:uLnTx/>
                <a:uFillTx/>
                <a:latin typeface="+mj-ea"/>
                <a:ea typeface="+mj-ea"/>
                <a:cs typeface="+mn-cs"/>
              </a:rPr>
              <a:t>決定</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12" name="直線矢印コネクタ 95">
            <a:extLst>
              <a:ext uri="{FF2B5EF4-FFF2-40B4-BE49-F238E27FC236}">
                <a16:creationId xmlns:a16="http://schemas.microsoft.com/office/drawing/2014/main" id="{65601615-B3A0-9649-9C93-B727D45A37D6}"/>
              </a:ext>
            </a:extLst>
          </p:cNvPr>
          <p:cNvCxnSpPr>
            <a:cxnSpLocks/>
            <a:stCxn id="2" idx="3"/>
            <a:endCxn id="54" idx="2"/>
          </p:cNvCxnSpPr>
          <p:nvPr/>
        </p:nvCxnSpPr>
        <p:spPr>
          <a:xfrm>
            <a:off x="4076481" y="2579591"/>
            <a:ext cx="416157" cy="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20" name="正方形/長方形 74">
            <a:extLst>
              <a:ext uri="{FF2B5EF4-FFF2-40B4-BE49-F238E27FC236}">
                <a16:creationId xmlns:a16="http://schemas.microsoft.com/office/drawing/2014/main" id="{07514687-99B9-6705-D77D-DFD11069D50C}"/>
              </a:ext>
            </a:extLst>
          </p:cNvPr>
          <p:cNvSpPr/>
          <p:nvPr/>
        </p:nvSpPr>
        <p:spPr>
          <a:xfrm>
            <a:off x="3572481" y="5108955"/>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800" b="0" i="0" u="none" strike="noStrike" kern="1200" cap="none" spc="0" normalizeH="0" baseline="0" noProof="0" dirty="0">
                <a:ln>
                  <a:noFill/>
                </a:ln>
                <a:solidFill>
                  <a:prstClr val="black"/>
                </a:solidFill>
                <a:effectLst/>
                <a:uLnTx/>
                <a:uFillTx/>
                <a:latin typeface="+mj-ea"/>
                <a:ea typeface="+mj-ea"/>
                <a:cs typeface="+mn-cs"/>
              </a:rPr>
              <a:t>新たな</a:t>
            </a:r>
            <a:endParaRPr kumimoji="0" lang="en-US" altLang="ja-JP" sz="8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800" dirty="0">
                <a:solidFill>
                  <a:prstClr val="black"/>
                </a:solidFill>
                <a:latin typeface="+mj-ea"/>
                <a:ea typeface="+mj-ea"/>
              </a:rPr>
              <a:t>情報連携</a:t>
            </a:r>
            <a:endParaRPr lang="en-US" altLang="ja-JP" sz="8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800" dirty="0">
                <a:solidFill>
                  <a:prstClr val="black"/>
                </a:solidFill>
                <a:latin typeface="+mj-ea"/>
                <a:ea typeface="+mj-ea"/>
              </a:rPr>
              <a:t>方法の</a:t>
            </a:r>
            <a:r>
              <a:rPr kumimoji="0" lang="ja-JP" altLang="en-US" sz="800" b="0" i="0" u="none" strike="noStrike" kern="1200" cap="none" spc="0" normalizeH="0" baseline="0" noProof="0" dirty="0">
                <a:ln>
                  <a:noFill/>
                </a:ln>
                <a:solidFill>
                  <a:prstClr val="black"/>
                </a:solidFill>
                <a:effectLst/>
                <a:uLnTx/>
                <a:uFillTx/>
                <a:latin typeface="+mj-ea"/>
                <a:ea typeface="+mj-ea"/>
                <a:cs typeface="+mn-cs"/>
              </a:rPr>
              <a:t>決定</a:t>
            </a:r>
            <a:endParaRPr kumimoji="0" lang="en-US" altLang="ja-JP" sz="8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39" name="直線矢印コネクタ 95">
            <a:extLst>
              <a:ext uri="{FF2B5EF4-FFF2-40B4-BE49-F238E27FC236}">
                <a16:creationId xmlns:a16="http://schemas.microsoft.com/office/drawing/2014/main" id="{BAB5AC6D-46BE-7A03-6386-F9FEBE4899D2}"/>
              </a:ext>
            </a:extLst>
          </p:cNvPr>
          <p:cNvCxnSpPr>
            <a:cxnSpLocks/>
            <a:stCxn id="20" idx="3"/>
          </p:cNvCxnSpPr>
          <p:nvPr/>
        </p:nvCxnSpPr>
        <p:spPr>
          <a:xfrm flipV="1">
            <a:off x="4076481" y="5329492"/>
            <a:ext cx="420392" cy="4463"/>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62" name="正方形/長方形 74">
            <a:extLst>
              <a:ext uri="{FF2B5EF4-FFF2-40B4-BE49-F238E27FC236}">
                <a16:creationId xmlns:a16="http://schemas.microsoft.com/office/drawing/2014/main" id="{572A8F65-2590-CFCC-E18A-FE793337B187}"/>
              </a:ext>
            </a:extLst>
          </p:cNvPr>
          <p:cNvSpPr/>
          <p:nvPr/>
        </p:nvSpPr>
        <p:spPr>
          <a:xfrm>
            <a:off x="2648089" y="5104492"/>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依頼</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引受</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cxnSp>
        <p:nvCxnSpPr>
          <p:cNvPr id="63" name="直線矢印コネクタ 95">
            <a:extLst>
              <a:ext uri="{FF2B5EF4-FFF2-40B4-BE49-F238E27FC236}">
                <a16:creationId xmlns:a16="http://schemas.microsoft.com/office/drawing/2014/main" id="{36BF4524-C9AF-23B0-88F8-288DB4BBC41C}"/>
              </a:ext>
            </a:extLst>
          </p:cNvPr>
          <p:cNvCxnSpPr>
            <a:cxnSpLocks/>
            <a:stCxn id="44" idx="3"/>
            <a:endCxn id="2" idx="1"/>
          </p:cNvCxnSpPr>
          <p:nvPr/>
        </p:nvCxnSpPr>
        <p:spPr>
          <a:xfrm>
            <a:off x="3152089" y="2282473"/>
            <a:ext cx="420392" cy="297118"/>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64" name="直線矢印コネクタ 95">
            <a:extLst>
              <a:ext uri="{FF2B5EF4-FFF2-40B4-BE49-F238E27FC236}">
                <a16:creationId xmlns:a16="http://schemas.microsoft.com/office/drawing/2014/main" id="{0DD96C15-9A71-1D71-00CE-4C06A2BF5E97}"/>
              </a:ext>
            </a:extLst>
          </p:cNvPr>
          <p:cNvCxnSpPr>
            <a:cxnSpLocks/>
            <a:stCxn id="62" idx="3"/>
            <a:endCxn id="20" idx="1"/>
          </p:cNvCxnSpPr>
          <p:nvPr/>
        </p:nvCxnSpPr>
        <p:spPr>
          <a:xfrm>
            <a:off x="3152089" y="5329492"/>
            <a:ext cx="420392" cy="4463"/>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33" name="正方形/長方形 74">
            <a:extLst>
              <a:ext uri="{FF2B5EF4-FFF2-40B4-BE49-F238E27FC236}">
                <a16:creationId xmlns:a16="http://schemas.microsoft.com/office/drawing/2014/main" id="{261D45B4-3FD5-8D5B-C2D2-B17584214B32}"/>
              </a:ext>
            </a:extLst>
          </p:cNvPr>
          <p:cNvSpPr/>
          <p:nvPr/>
        </p:nvSpPr>
        <p:spPr>
          <a:xfrm>
            <a:off x="11712010" y="6867301"/>
            <a:ext cx="180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134" name="正方形/長方形 74">
            <a:extLst>
              <a:ext uri="{FF2B5EF4-FFF2-40B4-BE49-F238E27FC236}">
                <a16:creationId xmlns:a16="http://schemas.microsoft.com/office/drawing/2014/main" id="{F6723526-DD4E-9377-EF94-F7CFAAB4F03F}"/>
              </a:ext>
            </a:extLst>
          </p:cNvPr>
          <p:cNvSpPr/>
          <p:nvPr/>
        </p:nvSpPr>
        <p:spPr>
          <a:xfrm>
            <a:off x="1303305" y="6867301"/>
            <a:ext cx="180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178" name="楕円 177">
            <a:extLst>
              <a:ext uri="{FF2B5EF4-FFF2-40B4-BE49-F238E27FC236}">
                <a16:creationId xmlns:a16="http://schemas.microsoft.com/office/drawing/2014/main" id="{9A8E3840-3B86-6844-4861-AE8EF13B02D4}"/>
              </a:ext>
            </a:extLst>
          </p:cNvPr>
          <p:cNvSpPr/>
          <p:nvPr/>
        </p:nvSpPr>
        <p:spPr bwMode="gray">
          <a:xfrm>
            <a:off x="4492638" y="5170052"/>
            <a:ext cx="180000" cy="318881"/>
          </a:xfrm>
          <a:prstGeom prst="ellipse">
            <a:avLst/>
          </a:prstGeom>
          <a:solidFill>
            <a:srgbClr val="0088BB"/>
          </a:solidFill>
          <a:ln w="12700" algn="ctr">
            <a:solidFill>
              <a:srgbClr val="FFFFFF"/>
            </a:solidFill>
            <a:miter lim="800000"/>
            <a:headEnd/>
            <a:tailEnd/>
          </a:ln>
        </p:spPr>
        <p:txBody>
          <a:bodyPr rot="0" spcFirstLastPara="0" vertOverflow="overflow" horzOverflow="overflow" vert="eaVert"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a:solidFill>
                  <a:prstClr val="white"/>
                </a:solidFill>
                <a:latin typeface="Yu Gothic UI"/>
                <a:ea typeface="Yu Gothic UI"/>
                <a:cs typeface="Arial" charset="0"/>
              </a:rPr>
              <a:t>E</a:t>
            </a:r>
            <a:r>
              <a:rPr kumimoji="1" lang="en-US" altLang="ja-JP" sz="900" b="1" i="0" u="none" strike="noStrike" kern="1200" cap="none" spc="0" normalizeH="0" baseline="0" noProof="0" err="1">
                <a:ln>
                  <a:noFill/>
                </a:ln>
                <a:solidFill>
                  <a:prstClr val="white"/>
                </a:solidFill>
                <a:effectLst/>
                <a:uLnTx/>
                <a:uFillTx/>
                <a:latin typeface="Yu Gothic UI"/>
                <a:ea typeface="Yu Gothic UI"/>
                <a:cs typeface="Arial" charset="0"/>
              </a:rPr>
              <a:t>nd</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sp>
        <p:nvSpPr>
          <p:cNvPr id="44" name="正方形/長方形 74">
            <a:extLst>
              <a:ext uri="{FF2B5EF4-FFF2-40B4-BE49-F238E27FC236}">
                <a16:creationId xmlns:a16="http://schemas.microsoft.com/office/drawing/2014/main" id="{C4F7DAC6-1ED2-2DF0-3DBB-7762E82A9CE3}"/>
              </a:ext>
            </a:extLst>
          </p:cNvPr>
          <p:cNvSpPr/>
          <p:nvPr/>
        </p:nvSpPr>
        <p:spPr>
          <a:xfrm>
            <a:off x="2648089" y="2057473"/>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依頼</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引受</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54" name="楕円 53">
            <a:extLst>
              <a:ext uri="{FF2B5EF4-FFF2-40B4-BE49-F238E27FC236}">
                <a16:creationId xmlns:a16="http://schemas.microsoft.com/office/drawing/2014/main" id="{260D05E1-FAAB-00C3-12EB-B23809AA9D2C}"/>
              </a:ext>
            </a:extLst>
          </p:cNvPr>
          <p:cNvSpPr/>
          <p:nvPr/>
        </p:nvSpPr>
        <p:spPr bwMode="gray">
          <a:xfrm>
            <a:off x="4492638" y="2420150"/>
            <a:ext cx="180000" cy="318881"/>
          </a:xfrm>
          <a:prstGeom prst="ellipse">
            <a:avLst/>
          </a:prstGeom>
          <a:solidFill>
            <a:srgbClr val="0088BB"/>
          </a:solidFill>
          <a:ln w="12700" algn="ctr">
            <a:solidFill>
              <a:srgbClr val="FFFFFF"/>
            </a:solidFill>
            <a:miter lim="800000"/>
            <a:headEnd/>
            <a:tailEnd/>
          </a:ln>
        </p:spPr>
        <p:txBody>
          <a:bodyPr rot="0" spcFirstLastPara="0" vertOverflow="overflow" horzOverflow="overflow" vert="eaVert"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a:solidFill>
                  <a:prstClr val="white"/>
                </a:solidFill>
                <a:latin typeface="Yu Gothic UI"/>
                <a:ea typeface="Yu Gothic UI"/>
                <a:cs typeface="Arial" charset="0"/>
              </a:rPr>
              <a:t>E</a:t>
            </a:r>
            <a:r>
              <a:rPr kumimoji="1" lang="en-US" altLang="ja-JP" sz="900" b="1" i="0" u="none" strike="noStrike" kern="1200" cap="none" spc="0" normalizeH="0" baseline="0" noProof="0" err="1">
                <a:ln>
                  <a:noFill/>
                </a:ln>
                <a:solidFill>
                  <a:prstClr val="white"/>
                </a:solidFill>
                <a:effectLst/>
                <a:uLnTx/>
                <a:uFillTx/>
                <a:latin typeface="Yu Gothic UI"/>
                <a:ea typeface="Yu Gothic UI"/>
                <a:cs typeface="Arial" charset="0"/>
              </a:rPr>
              <a:t>nd</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cxnSp>
        <p:nvCxnSpPr>
          <p:cNvPr id="119" name="直線矢印コネクタ 95">
            <a:extLst>
              <a:ext uri="{FF2B5EF4-FFF2-40B4-BE49-F238E27FC236}">
                <a16:creationId xmlns:a16="http://schemas.microsoft.com/office/drawing/2014/main" id="{0DB90E31-0CD6-36A9-B327-5EE4F42762EC}"/>
              </a:ext>
            </a:extLst>
          </p:cNvPr>
          <p:cNvCxnSpPr>
            <a:cxnSpLocks/>
            <a:stCxn id="6" idx="3"/>
            <a:endCxn id="51" idx="1"/>
          </p:cNvCxnSpPr>
          <p:nvPr/>
        </p:nvCxnSpPr>
        <p:spPr>
          <a:xfrm>
            <a:off x="2227697" y="4116500"/>
            <a:ext cx="2264941" cy="297612"/>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15" name="直線矢印コネクタ 95">
            <a:extLst>
              <a:ext uri="{FF2B5EF4-FFF2-40B4-BE49-F238E27FC236}">
                <a16:creationId xmlns:a16="http://schemas.microsoft.com/office/drawing/2014/main" id="{29D15D91-6C2B-24A8-5ACF-F2AB0B402F23}"/>
              </a:ext>
            </a:extLst>
          </p:cNvPr>
          <p:cNvCxnSpPr>
            <a:cxnSpLocks/>
            <a:stCxn id="111" idx="3"/>
            <a:endCxn id="67" idx="1"/>
          </p:cNvCxnSpPr>
          <p:nvPr/>
        </p:nvCxnSpPr>
        <p:spPr>
          <a:xfrm flipV="1">
            <a:off x="6825372" y="2282473"/>
            <a:ext cx="444677" cy="1825028"/>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6" name="正方形/長方形 74">
            <a:extLst>
              <a:ext uri="{FF2B5EF4-FFF2-40B4-BE49-F238E27FC236}">
                <a16:creationId xmlns:a16="http://schemas.microsoft.com/office/drawing/2014/main" id="{458F59D0-F2AD-B622-B06C-24B51361858A}"/>
              </a:ext>
            </a:extLst>
          </p:cNvPr>
          <p:cNvSpPr/>
          <p:nvPr/>
        </p:nvSpPr>
        <p:spPr>
          <a:xfrm>
            <a:off x="5396980" y="3280652"/>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停止計画</a:t>
            </a:r>
            <a:endParaRPr lang="en-US" altLang="ja-JP" sz="90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決定</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cxnSp>
        <p:nvCxnSpPr>
          <p:cNvPr id="43" name="直線矢印コネクタ 95">
            <a:extLst>
              <a:ext uri="{FF2B5EF4-FFF2-40B4-BE49-F238E27FC236}">
                <a16:creationId xmlns:a16="http://schemas.microsoft.com/office/drawing/2014/main" id="{F4A09F2E-126F-126D-BD12-CCD1D02D5C76}"/>
              </a:ext>
            </a:extLst>
          </p:cNvPr>
          <p:cNvCxnSpPr>
            <a:cxnSpLocks/>
            <a:stCxn id="51" idx="3"/>
            <a:endCxn id="16" idx="1"/>
          </p:cNvCxnSpPr>
          <p:nvPr/>
        </p:nvCxnSpPr>
        <p:spPr>
          <a:xfrm flipV="1">
            <a:off x="4996638" y="3505652"/>
            <a:ext cx="400342" cy="908460"/>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45" name="直線矢印コネクタ 95">
            <a:extLst>
              <a:ext uri="{FF2B5EF4-FFF2-40B4-BE49-F238E27FC236}">
                <a16:creationId xmlns:a16="http://schemas.microsoft.com/office/drawing/2014/main" id="{5EA259C0-18AA-E628-DF87-084769B57C5B}"/>
              </a:ext>
            </a:extLst>
          </p:cNvPr>
          <p:cNvCxnSpPr>
            <a:cxnSpLocks/>
            <a:stCxn id="16" idx="3"/>
            <a:endCxn id="111" idx="1"/>
          </p:cNvCxnSpPr>
          <p:nvPr/>
        </p:nvCxnSpPr>
        <p:spPr>
          <a:xfrm>
            <a:off x="5900980" y="3505652"/>
            <a:ext cx="420392" cy="601849"/>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11" name="正方形/長方形 74">
            <a:extLst>
              <a:ext uri="{FF2B5EF4-FFF2-40B4-BE49-F238E27FC236}">
                <a16:creationId xmlns:a16="http://schemas.microsoft.com/office/drawing/2014/main" id="{0298E7CF-EB51-B172-9ADA-C988231F983F}"/>
              </a:ext>
            </a:extLst>
          </p:cNvPr>
          <p:cNvSpPr/>
          <p:nvPr/>
        </p:nvSpPr>
        <p:spPr>
          <a:xfrm>
            <a:off x="6321372" y="3882501"/>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停止計画</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共有</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126" name="楕円 125">
            <a:extLst>
              <a:ext uri="{FF2B5EF4-FFF2-40B4-BE49-F238E27FC236}">
                <a16:creationId xmlns:a16="http://schemas.microsoft.com/office/drawing/2014/main" id="{C631E228-9FAA-8D1A-F5A1-1A8E29B61A3D}"/>
              </a:ext>
            </a:extLst>
          </p:cNvPr>
          <p:cNvSpPr/>
          <p:nvPr/>
        </p:nvSpPr>
        <p:spPr bwMode="gray">
          <a:xfrm>
            <a:off x="8170156" y="4017501"/>
            <a:ext cx="180000" cy="180000"/>
          </a:xfrm>
          <a:prstGeom prst="ellipse">
            <a:avLst/>
          </a:prstGeom>
          <a:solidFill>
            <a:srgbClr val="0088BB"/>
          </a:solidFill>
          <a:ln w="12700" algn="ctr">
            <a:solidFill>
              <a:srgbClr val="FFFFFF"/>
            </a:solidFill>
            <a:miter lim="800000"/>
            <a:headEnd/>
            <a:tailEnd/>
          </a:ln>
        </p:spPr>
        <p:txBody>
          <a:bodyPr rot="0" spcFirstLastPara="0" vertOverflow="overflow" horzOverflow="overflow" vert="horz"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i="0" u="none" strike="noStrike" kern="1200" cap="none" spc="0" normalizeH="0" baseline="0" noProof="0">
                <a:ln>
                  <a:noFill/>
                </a:ln>
                <a:solidFill>
                  <a:prstClr val="white"/>
                </a:solidFill>
                <a:effectLst/>
                <a:uLnTx/>
                <a:uFillTx/>
                <a:latin typeface="Yu Gothic UI"/>
                <a:ea typeface="Yu Gothic UI"/>
                <a:cs typeface="Arial" charset="0"/>
              </a:rPr>
              <a:t>3</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cxnSp>
        <p:nvCxnSpPr>
          <p:cNvPr id="127" name="直線矢印コネクタ 95">
            <a:extLst>
              <a:ext uri="{FF2B5EF4-FFF2-40B4-BE49-F238E27FC236}">
                <a16:creationId xmlns:a16="http://schemas.microsoft.com/office/drawing/2014/main" id="{92D67BCF-4E0B-7F81-B310-01C0A90F508E}"/>
              </a:ext>
            </a:extLst>
          </p:cNvPr>
          <p:cNvCxnSpPr>
            <a:cxnSpLocks/>
            <a:stCxn id="67" idx="3"/>
            <a:endCxn id="17" idx="1"/>
          </p:cNvCxnSpPr>
          <p:nvPr/>
        </p:nvCxnSpPr>
        <p:spPr>
          <a:xfrm>
            <a:off x="7774049" y="2282473"/>
            <a:ext cx="420392" cy="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51" name="正方形/長方形 74">
            <a:extLst>
              <a:ext uri="{FF2B5EF4-FFF2-40B4-BE49-F238E27FC236}">
                <a16:creationId xmlns:a16="http://schemas.microsoft.com/office/drawing/2014/main" id="{0D53D908-4A6F-EF74-6A3C-C162A02EA461}"/>
              </a:ext>
            </a:extLst>
          </p:cNvPr>
          <p:cNvSpPr/>
          <p:nvPr/>
        </p:nvSpPr>
        <p:spPr>
          <a:xfrm>
            <a:off x="4492638" y="3882501"/>
            <a:ext cx="504000" cy="1063222"/>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停止</a:t>
            </a:r>
            <a:r>
              <a:rPr lang="ja-JP" altLang="en-US" sz="900">
                <a:solidFill>
                  <a:prstClr val="black"/>
                </a:solidFill>
                <a:latin typeface="+mj-ea"/>
                <a:ea typeface="+mj-ea"/>
              </a:rPr>
              <a:t>計画</a:t>
            </a:r>
            <a:endParaRPr lang="en-US" altLang="ja-JP" sz="90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の協議</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67" name="正方形/長方形 74">
            <a:extLst>
              <a:ext uri="{FF2B5EF4-FFF2-40B4-BE49-F238E27FC236}">
                <a16:creationId xmlns:a16="http://schemas.microsoft.com/office/drawing/2014/main" id="{485E3A9C-BDC9-1117-AEC7-97A2D1958CFC}"/>
              </a:ext>
            </a:extLst>
          </p:cNvPr>
          <p:cNvSpPr/>
          <p:nvPr/>
        </p:nvSpPr>
        <p:spPr>
          <a:xfrm>
            <a:off x="7270049" y="2057473"/>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停止日時</a:t>
            </a:r>
            <a:endParaRPr lang="en-US" altLang="ja-JP" sz="90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確認</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cxnSp>
        <p:nvCxnSpPr>
          <p:cNvPr id="116" name="直線矢印コネクタ 95">
            <a:extLst>
              <a:ext uri="{FF2B5EF4-FFF2-40B4-BE49-F238E27FC236}">
                <a16:creationId xmlns:a16="http://schemas.microsoft.com/office/drawing/2014/main" id="{8DB420AA-AE3C-C94D-67BD-6C81491B8F8C}"/>
              </a:ext>
            </a:extLst>
          </p:cNvPr>
          <p:cNvCxnSpPr>
            <a:cxnSpLocks/>
            <a:stCxn id="17" idx="3"/>
            <a:endCxn id="19" idx="1"/>
          </p:cNvCxnSpPr>
          <p:nvPr/>
        </p:nvCxnSpPr>
        <p:spPr>
          <a:xfrm>
            <a:off x="8698441" y="2282473"/>
            <a:ext cx="420392" cy="3051482"/>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32" name="正方形/長方形 131">
            <a:extLst>
              <a:ext uri="{FF2B5EF4-FFF2-40B4-BE49-F238E27FC236}">
                <a16:creationId xmlns:a16="http://schemas.microsoft.com/office/drawing/2014/main" id="{597BB134-C9BE-807F-BEF6-1F6CE21F4F38}"/>
              </a:ext>
            </a:extLst>
          </p:cNvPr>
          <p:cNvSpPr/>
          <p:nvPr/>
        </p:nvSpPr>
        <p:spPr bwMode="gray">
          <a:xfrm>
            <a:off x="5118832" y="4801514"/>
            <a:ext cx="1839518" cy="756682"/>
          </a:xfrm>
          <a:prstGeom prst="rect">
            <a:avLst/>
          </a:prstGeom>
          <a:solidFill>
            <a:schemeClr val="bg1"/>
          </a:solidFill>
          <a:ln w="19050">
            <a:solidFill>
              <a:schemeClr val="tx1"/>
            </a:solidFill>
            <a:headEnd type="oval"/>
            <a:tailEnd type="oval"/>
          </a:ln>
        </p:spPr>
        <p:style>
          <a:lnRef idx="1">
            <a:schemeClr val="accent6"/>
          </a:lnRef>
          <a:fillRef idx="0">
            <a:schemeClr val="accent6"/>
          </a:fillRef>
          <a:effectRef idx="0">
            <a:schemeClr val="accent6"/>
          </a:effectRef>
          <a:fontRef idx="minor">
            <a:schemeClr val="tx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defTabSz="990564">
              <a:buSzPct val="100000"/>
              <a:defRPr/>
            </a:pPr>
            <a:r>
              <a:rPr kumimoji="1" lang="en-US" altLang="ja-JP" sz="900" dirty="0">
                <a:solidFill>
                  <a:schemeClr val="tx1"/>
                </a:solidFill>
                <a:latin typeface="Yu Gothic UI"/>
                <a:ea typeface="Yu Gothic UI"/>
              </a:rPr>
              <a:t>【</a:t>
            </a:r>
            <a:r>
              <a:rPr kumimoji="1" lang="ja-JP" altLang="en-US" sz="900" dirty="0">
                <a:solidFill>
                  <a:schemeClr val="tx1"/>
                </a:solidFill>
                <a:latin typeface="Yu Gothic UI"/>
                <a:ea typeface="Yu Gothic UI"/>
              </a:rPr>
              <a:t>補足</a:t>
            </a:r>
            <a:r>
              <a:rPr kumimoji="1" lang="en-US" altLang="ja-JP" sz="900" dirty="0">
                <a:solidFill>
                  <a:schemeClr val="tx1"/>
                </a:solidFill>
                <a:latin typeface="Yu Gothic UI"/>
                <a:ea typeface="Yu Gothic UI"/>
              </a:rPr>
              <a:t>】</a:t>
            </a:r>
            <a:r>
              <a:rPr kumimoji="1" lang="ja-JP" altLang="en-US" sz="900" dirty="0">
                <a:solidFill>
                  <a:schemeClr val="tx1"/>
                </a:solidFill>
                <a:latin typeface="Yu Gothic UI"/>
                <a:ea typeface="Yu Gothic UI"/>
              </a:rPr>
              <a:t>停止計画の例とし</a:t>
            </a:r>
            <a:r>
              <a:rPr kumimoji="1" lang="ja-JP" altLang="en-US" sz="900" dirty="0">
                <a:latin typeface="Yu Gothic UI"/>
                <a:ea typeface="Yu Gothic UI"/>
              </a:rPr>
              <a:t>ては以下が挙げられる</a:t>
            </a:r>
            <a:endParaRPr kumimoji="1" lang="en-US" altLang="ja-JP" sz="900" dirty="0">
              <a:latin typeface="Yu Gothic UI"/>
              <a:ea typeface="Yu Gothic UI"/>
            </a:endParaRPr>
          </a:p>
          <a:p>
            <a:pPr marL="171450" indent="-171450" defTabSz="990564">
              <a:buSzPct val="100000"/>
              <a:buFont typeface="Wingdings" panose="05000000000000000000" pitchFamily="2" charset="2"/>
              <a:buChar char="ü"/>
              <a:defRPr/>
            </a:pPr>
            <a:r>
              <a:rPr kumimoji="1" lang="ja-JP" altLang="en-US" sz="900" dirty="0">
                <a:solidFill>
                  <a:schemeClr val="tx1"/>
                </a:solidFill>
                <a:latin typeface="Yu Gothic UI"/>
                <a:ea typeface="Yu Gothic UI"/>
              </a:rPr>
              <a:t>停止対象アカウント</a:t>
            </a:r>
            <a:endParaRPr kumimoji="1" lang="en-US" altLang="ja-JP" sz="900" dirty="0">
              <a:solidFill>
                <a:schemeClr val="tx1"/>
              </a:solidFill>
              <a:latin typeface="Yu Gothic UI"/>
              <a:ea typeface="Yu Gothic UI"/>
            </a:endParaRPr>
          </a:p>
          <a:p>
            <a:pPr marL="171450" indent="-171450" defTabSz="990564">
              <a:buSzPct val="100000"/>
              <a:buFont typeface="Wingdings" panose="05000000000000000000" pitchFamily="2" charset="2"/>
              <a:buChar char="ü"/>
              <a:defRPr/>
            </a:pPr>
            <a:r>
              <a:rPr kumimoji="1" lang="ja-JP" altLang="en-US" sz="900" dirty="0">
                <a:solidFill>
                  <a:schemeClr val="tx1"/>
                </a:solidFill>
                <a:latin typeface="Yu Gothic UI"/>
                <a:ea typeface="Yu Gothic UI"/>
              </a:rPr>
              <a:t>停止日時・</a:t>
            </a:r>
            <a:r>
              <a:rPr kumimoji="1" lang="ja-JP" altLang="en-US" sz="900" dirty="0">
                <a:latin typeface="Yu Gothic UI"/>
                <a:ea typeface="Yu Gothic UI"/>
              </a:rPr>
              <a:t>停止までのスケジュール　</a:t>
            </a:r>
            <a:endParaRPr kumimoji="1" lang="en-US" altLang="ja-JP" sz="900" dirty="0">
              <a:latin typeface="Yu Gothic UI"/>
              <a:ea typeface="Yu Gothic UI"/>
            </a:endParaRPr>
          </a:p>
          <a:p>
            <a:pPr marL="171450" indent="-171450" defTabSz="990564">
              <a:buSzPct val="100000"/>
              <a:buFont typeface="Wingdings" panose="05000000000000000000" pitchFamily="2" charset="2"/>
              <a:buChar char="ü"/>
              <a:defRPr/>
            </a:pPr>
            <a:r>
              <a:rPr kumimoji="1" lang="ja-JP" altLang="en-US" sz="900" dirty="0">
                <a:latin typeface="Yu Gothic UI"/>
                <a:ea typeface="Yu Gothic UI"/>
              </a:rPr>
              <a:t>データ引き継ぎ方法等</a:t>
            </a:r>
            <a:endParaRPr kumimoji="1" lang="en-US" altLang="ja-JP" sz="900" dirty="0">
              <a:latin typeface="Yu Gothic UI"/>
              <a:ea typeface="Yu Gothic UI"/>
            </a:endParaRPr>
          </a:p>
        </p:txBody>
      </p:sp>
      <p:cxnSp>
        <p:nvCxnSpPr>
          <p:cNvPr id="135" name="直線コネクタ 134">
            <a:extLst>
              <a:ext uri="{FF2B5EF4-FFF2-40B4-BE49-F238E27FC236}">
                <a16:creationId xmlns:a16="http://schemas.microsoft.com/office/drawing/2014/main" id="{2E281AFE-7CF8-F7D4-36FA-5ACCE477E61C}"/>
              </a:ext>
            </a:extLst>
          </p:cNvPr>
          <p:cNvCxnSpPr>
            <a:cxnSpLocks/>
            <a:stCxn id="132" idx="1"/>
          </p:cNvCxnSpPr>
          <p:nvPr/>
        </p:nvCxnSpPr>
        <p:spPr bwMode="gray">
          <a:xfrm flipH="1" flipV="1">
            <a:off x="4900704" y="4658592"/>
            <a:ext cx="218128" cy="521263"/>
          </a:xfrm>
          <a:prstGeom prst="line">
            <a:avLst/>
          </a:prstGeom>
          <a:ln w="19050">
            <a:solidFill>
              <a:schemeClr val="tx1"/>
            </a:solidFill>
            <a:headEnd type="oval"/>
            <a:tailEnd type="oval"/>
          </a:ln>
        </p:spPr>
        <p:style>
          <a:lnRef idx="1">
            <a:schemeClr val="accent6"/>
          </a:lnRef>
          <a:fillRef idx="0">
            <a:schemeClr val="accent6"/>
          </a:fillRef>
          <a:effectRef idx="0">
            <a:schemeClr val="accent6"/>
          </a:effectRef>
          <a:fontRef idx="minor">
            <a:schemeClr val="tx1"/>
          </a:fontRef>
        </p:style>
      </p:cxnSp>
      <p:sp>
        <p:nvSpPr>
          <p:cNvPr id="146" name="正方形/長方形 145">
            <a:extLst>
              <a:ext uri="{FF2B5EF4-FFF2-40B4-BE49-F238E27FC236}">
                <a16:creationId xmlns:a16="http://schemas.microsoft.com/office/drawing/2014/main" id="{D80F7AD2-0390-922A-D1DD-8571D2565CBF}"/>
              </a:ext>
            </a:extLst>
          </p:cNvPr>
          <p:cNvSpPr/>
          <p:nvPr/>
        </p:nvSpPr>
        <p:spPr bwMode="gray">
          <a:xfrm>
            <a:off x="4477229" y="1406477"/>
            <a:ext cx="1850080" cy="532656"/>
          </a:xfrm>
          <a:prstGeom prst="rect">
            <a:avLst/>
          </a:prstGeom>
          <a:solidFill>
            <a:schemeClr val="bg1"/>
          </a:solidFill>
          <a:ln w="19050">
            <a:solidFill>
              <a:schemeClr val="tx1"/>
            </a:solidFill>
            <a:headEnd type="oval"/>
            <a:tailEnd type="oval"/>
          </a:ln>
        </p:spPr>
        <p:style>
          <a:lnRef idx="1">
            <a:schemeClr val="accent6"/>
          </a:lnRef>
          <a:fillRef idx="0">
            <a:schemeClr val="accent6"/>
          </a:fillRef>
          <a:effectRef idx="0">
            <a:schemeClr val="accent6"/>
          </a:effectRef>
          <a:fontRef idx="minor">
            <a:schemeClr val="tx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defTabSz="990564">
              <a:buSzPct val="100000"/>
              <a:defRPr/>
            </a:pPr>
            <a:r>
              <a:rPr kumimoji="1" lang="en-US" altLang="ja-JP" sz="900" dirty="0">
                <a:solidFill>
                  <a:schemeClr val="tx1"/>
                </a:solidFill>
                <a:latin typeface="Yu Gothic UI"/>
                <a:ea typeface="Yu Gothic UI"/>
              </a:rPr>
              <a:t>【</a:t>
            </a:r>
            <a:r>
              <a:rPr kumimoji="1" lang="ja-JP" altLang="en-US" sz="900" dirty="0">
                <a:solidFill>
                  <a:schemeClr val="tx1"/>
                </a:solidFill>
                <a:latin typeface="Yu Gothic UI"/>
                <a:ea typeface="Yu Gothic UI"/>
              </a:rPr>
              <a:t>補足</a:t>
            </a:r>
            <a:r>
              <a:rPr kumimoji="1" lang="en-US" altLang="ja-JP" sz="900" dirty="0">
                <a:solidFill>
                  <a:schemeClr val="tx1"/>
                </a:solidFill>
                <a:latin typeface="Yu Gothic UI"/>
                <a:ea typeface="Yu Gothic UI"/>
              </a:rPr>
              <a:t>】</a:t>
            </a:r>
            <a:r>
              <a:rPr kumimoji="1" lang="ja-JP" altLang="en-US" sz="900" dirty="0">
                <a:solidFill>
                  <a:schemeClr val="tx1"/>
                </a:solidFill>
                <a:latin typeface="Yu Gothic UI"/>
                <a:ea typeface="Yu Gothic UI"/>
              </a:rPr>
              <a:t>新たな情報連携方法の決定に当たっては、システムを利用している全ての担当とのコミュニケーションが必要</a:t>
            </a:r>
            <a:endParaRPr kumimoji="1" lang="en-US" altLang="ja-JP" sz="900" dirty="0">
              <a:solidFill>
                <a:schemeClr val="tx1"/>
              </a:solidFill>
              <a:latin typeface="Yu Gothic UI"/>
              <a:ea typeface="Yu Gothic UI"/>
            </a:endParaRPr>
          </a:p>
        </p:txBody>
      </p:sp>
      <p:cxnSp>
        <p:nvCxnSpPr>
          <p:cNvPr id="147" name="直線コネクタ 146">
            <a:extLst>
              <a:ext uri="{FF2B5EF4-FFF2-40B4-BE49-F238E27FC236}">
                <a16:creationId xmlns:a16="http://schemas.microsoft.com/office/drawing/2014/main" id="{1F05F297-0EAA-F76D-9872-A9F89B136C91}"/>
              </a:ext>
            </a:extLst>
          </p:cNvPr>
          <p:cNvCxnSpPr>
            <a:cxnSpLocks/>
            <a:stCxn id="146" idx="1"/>
          </p:cNvCxnSpPr>
          <p:nvPr/>
        </p:nvCxnSpPr>
        <p:spPr bwMode="gray">
          <a:xfrm flipH="1">
            <a:off x="3922203" y="1672805"/>
            <a:ext cx="555026" cy="468429"/>
          </a:xfrm>
          <a:prstGeom prst="line">
            <a:avLst/>
          </a:prstGeom>
          <a:ln w="19050">
            <a:solidFill>
              <a:schemeClr val="tx1"/>
            </a:solidFill>
            <a:headEnd type="oval"/>
            <a:tailEnd type="oval"/>
          </a:ln>
        </p:spPr>
        <p:style>
          <a:lnRef idx="1">
            <a:schemeClr val="accent6"/>
          </a:lnRef>
          <a:fillRef idx="0">
            <a:schemeClr val="accent6"/>
          </a:fillRef>
          <a:effectRef idx="0">
            <a:schemeClr val="accent6"/>
          </a:effectRef>
          <a:fontRef idx="minor">
            <a:schemeClr val="tx1"/>
          </a:fontRef>
        </p:style>
      </p:cxnSp>
      <p:sp>
        <p:nvSpPr>
          <p:cNvPr id="17" name="正方形/長方形 74">
            <a:extLst>
              <a:ext uri="{FF2B5EF4-FFF2-40B4-BE49-F238E27FC236}">
                <a16:creationId xmlns:a16="http://schemas.microsoft.com/office/drawing/2014/main" id="{DA82A25A-B3B8-4299-9E4E-7665DF4AE94B}"/>
              </a:ext>
            </a:extLst>
          </p:cNvPr>
          <p:cNvSpPr/>
          <p:nvPr/>
        </p:nvSpPr>
        <p:spPr>
          <a:xfrm>
            <a:off x="8194441" y="2057473"/>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停止計画</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周知</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18" name="正方形/長方形 74">
            <a:extLst>
              <a:ext uri="{FF2B5EF4-FFF2-40B4-BE49-F238E27FC236}">
                <a16:creationId xmlns:a16="http://schemas.microsoft.com/office/drawing/2014/main" id="{4711382A-A711-0A02-CCD5-78C05BEAEAF1}"/>
              </a:ext>
            </a:extLst>
          </p:cNvPr>
          <p:cNvSpPr/>
          <p:nvPr/>
        </p:nvSpPr>
        <p:spPr>
          <a:xfrm>
            <a:off x="7270049" y="3882501"/>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停止計画</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周知</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19" name="正方形/長方形 74">
            <a:extLst>
              <a:ext uri="{FF2B5EF4-FFF2-40B4-BE49-F238E27FC236}">
                <a16:creationId xmlns:a16="http://schemas.microsoft.com/office/drawing/2014/main" id="{6F9CEEA6-7C3B-DF93-1B31-E646CBEF6830}"/>
              </a:ext>
            </a:extLst>
          </p:cNvPr>
          <p:cNvSpPr/>
          <p:nvPr/>
        </p:nvSpPr>
        <p:spPr>
          <a:xfrm>
            <a:off x="9118833" y="5108955"/>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停止日時</a:t>
            </a:r>
            <a:endParaRPr lang="en-US" altLang="ja-JP" sz="90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確認</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cxnSp>
        <p:nvCxnSpPr>
          <p:cNvPr id="35" name="直線矢印コネクタ 95">
            <a:extLst>
              <a:ext uri="{FF2B5EF4-FFF2-40B4-BE49-F238E27FC236}">
                <a16:creationId xmlns:a16="http://schemas.microsoft.com/office/drawing/2014/main" id="{C68B899C-E0A4-3B1A-9FB4-6BF57C017484}"/>
              </a:ext>
            </a:extLst>
          </p:cNvPr>
          <p:cNvCxnSpPr>
            <a:cxnSpLocks/>
            <a:stCxn id="111" idx="3"/>
            <a:endCxn id="18" idx="1"/>
          </p:cNvCxnSpPr>
          <p:nvPr/>
        </p:nvCxnSpPr>
        <p:spPr>
          <a:xfrm>
            <a:off x="6825372" y="4107501"/>
            <a:ext cx="444677" cy="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48" name="直線矢印コネクタ 95">
            <a:extLst>
              <a:ext uri="{FF2B5EF4-FFF2-40B4-BE49-F238E27FC236}">
                <a16:creationId xmlns:a16="http://schemas.microsoft.com/office/drawing/2014/main" id="{92DEB66E-F1BE-B430-08CB-F23F1C1AD271}"/>
              </a:ext>
            </a:extLst>
          </p:cNvPr>
          <p:cNvCxnSpPr>
            <a:cxnSpLocks/>
            <a:stCxn id="18" idx="3"/>
            <a:endCxn id="126" idx="2"/>
          </p:cNvCxnSpPr>
          <p:nvPr/>
        </p:nvCxnSpPr>
        <p:spPr>
          <a:xfrm>
            <a:off x="7774049" y="4107501"/>
            <a:ext cx="396107" cy="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55" name="直線矢印コネクタ 95">
            <a:extLst>
              <a:ext uri="{FF2B5EF4-FFF2-40B4-BE49-F238E27FC236}">
                <a16:creationId xmlns:a16="http://schemas.microsoft.com/office/drawing/2014/main" id="{EDF50328-A344-94E0-A5D6-3E3F420A642C}"/>
              </a:ext>
            </a:extLst>
          </p:cNvPr>
          <p:cNvCxnSpPr>
            <a:cxnSpLocks/>
            <a:stCxn id="19" idx="3"/>
            <a:endCxn id="56" idx="2"/>
          </p:cNvCxnSpPr>
          <p:nvPr/>
        </p:nvCxnSpPr>
        <p:spPr>
          <a:xfrm flipV="1">
            <a:off x="9622833" y="5329493"/>
            <a:ext cx="420392" cy="4462"/>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56" name="楕円 55">
            <a:extLst>
              <a:ext uri="{FF2B5EF4-FFF2-40B4-BE49-F238E27FC236}">
                <a16:creationId xmlns:a16="http://schemas.microsoft.com/office/drawing/2014/main" id="{B4479F16-C271-AFBD-20A1-C329F40E2073}"/>
              </a:ext>
            </a:extLst>
          </p:cNvPr>
          <p:cNvSpPr/>
          <p:nvPr/>
        </p:nvSpPr>
        <p:spPr bwMode="gray">
          <a:xfrm>
            <a:off x="10043225" y="5170052"/>
            <a:ext cx="180000" cy="318881"/>
          </a:xfrm>
          <a:prstGeom prst="ellipse">
            <a:avLst/>
          </a:prstGeom>
          <a:solidFill>
            <a:srgbClr val="0088BB"/>
          </a:solidFill>
          <a:ln w="12700" algn="ctr">
            <a:solidFill>
              <a:srgbClr val="FFFFFF"/>
            </a:solidFill>
            <a:miter lim="800000"/>
            <a:headEnd/>
            <a:tailEnd/>
          </a:ln>
        </p:spPr>
        <p:txBody>
          <a:bodyPr rot="0" spcFirstLastPara="0" vertOverflow="overflow" horzOverflow="overflow" vert="eaVert"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a:solidFill>
                  <a:prstClr val="white"/>
                </a:solidFill>
                <a:latin typeface="Yu Gothic UI"/>
                <a:ea typeface="Yu Gothic UI"/>
                <a:cs typeface="Arial" charset="0"/>
              </a:rPr>
              <a:t>E</a:t>
            </a:r>
            <a:r>
              <a:rPr kumimoji="1" lang="en-US" altLang="ja-JP" sz="900" b="1" i="0" u="none" strike="noStrike" kern="1200" cap="none" spc="0" normalizeH="0" baseline="0" noProof="0" err="1">
                <a:ln>
                  <a:noFill/>
                </a:ln>
                <a:solidFill>
                  <a:prstClr val="white"/>
                </a:solidFill>
                <a:effectLst/>
                <a:uLnTx/>
                <a:uFillTx/>
                <a:latin typeface="Yu Gothic UI"/>
                <a:ea typeface="Yu Gothic UI"/>
                <a:cs typeface="Arial" charset="0"/>
              </a:rPr>
              <a:t>nd</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sp>
        <p:nvSpPr>
          <p:cNvPr id="60" name="正方形/長方形 59">
            <a:extLst>
              <a:ext uri="{FF2B5EF4-FFF2-40B4-BE49-F238E27FC236}">
                <a16:creationId xmlns:a16="http://schemas.microsoft.com/office/drawing/2014/main" id="{986DCAE4-1838-4098-F02D-4ADD366D553A}"/>
              </a:ext>
            </a:extLst>
          </p:cNvPr>
          <p:cNvSpPr/>
          <p:nvPr/>
        </p:nvSpPr>
        <p:spPr bwMode="gray">
          <a:xfrm>
            <a:off x="7631723" y="4506410"/>
            <a:ext cx="1066718" cy="475716"/>
          </a:xfrm>
          <a:prstGeom prst="rect">
            <a:avLst/>
          </a:prstGeom>
          <a:solidFill>
            <a:schemeClr val="bg1"/>
          </a:solidFill>
          <a:ln w="19050">
            <a:solidFill>
              <a:schemeClr val="tx1"/>
            </a:solidFill>
            <a:headEnd type="oval"/>
            <a:tailEnd type="oval"/>
          </a:ln>
        </p:spPr>
        <p:style>
          <a:lnRef idx="1">
            <a:schemeClr val="accent6"/>
          </a:lnRef>
          <a:fillRef idx="0">
            <a:schemeClr val="accent6"/>
          </a:fillRef>
          <a:effectRef idx="0">
            <a:schemeClr val="accent6"/>
          </a:effectRef>
          <a:fontRef idx="minor">
            <a:schemeClr val="tx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defTabSz="990564">
              <a:buSzPct val="100000"/>
              <a:defRPr/>
            </a:pPr>
            <a:r>
              <a:rPr kumimoji="1" lang="en-US" altLang="ja-JP" sz="900" dirty="0">
                <a:solidFill>
                  <a:schemeClr val="tx1"/>
                </a:solidFill>
                <a:latin typeface="Yu Gothic UI"/>
                <a:ea typeface="Yu Gothic UI"/>
              </a:rPr>
              <a:t>【</a:t>
            </a:r>
            <a:r>
              <a:rPr kumimoji="1" lang="ja-JP" altLang="en-US" sz="900" dirty="0">
                <a:solidFill>
                  <a:schemeClr val="tx1"/>
                </a:solidFill>
                <a:latin typeface="Yu Gothic UI"/>
                <a:ea typeface="Yu Gothic UI"/>
              </a:rPr>
              <a:t>補足</a:t>
            </a:r>
            <a:r>
              <a:rPr kumimoji="1" lang="en-US" altLang="ja-JP" sz="900" dirty="0">
                <a:solidFill>
                  <a:schemeClr val="tx1"/>
                </a:solidFill>
                <a:latin typeface="Yu Gothic UI"/>
                <a:ea typeface="Yu Gothic UI"/>
              </a:rPr>
              <a:t>】</a:t>
            </a:r>
            <a:r>
              <a:rPr kumimoji="1" lang="ja-JP" altLang="en-US" sz="900" dirty="0">
                <a:solidFill>
                  <a:schemeClr val="tx1"/>
                </a:solidFill>
                <a:latin typeface="Yu Gothic UI"/>
                <a:ea typeface="Yu Gothic UI"/>
              </a:rPr>
              <a:t>チラシや</a:t>
            </a:r>
            <a:r>
              <a:rPr kumimoji="1" lang="en-US" altLang="ja-JP" sz="900" dirty="0">
                <a:solidFill>
                  <a:schemeClr val="tx1"/>
                </a:solidFill>
                <a:latin typeface="Yu Gothic UI"/>
                <a:ea typeface="Yu Gothic UI"/>
              </a:rPr>
              <a:t>Web</a:t>
            </a:r>
            <a:r>
              <a:rPr kumimoji="1" lang="ja-JP" altLang="en-US" sz="900" dirty="0">
                <a:solidFill>
                  <a:schemeClr val="tx1"/>
                </a:solidFill>
                <a:latin typeface="Yu Gothic UI"/>
                <a:ea typeface="Yu Gothic UI"/>
              </a:rPr>
              <a:t>サイト等での、被災者に対する周知を含む</a:t>
            </a:r>
            <a:endParaRPr kumimoji="1" lang="en-US" altLang="ja-JP" sz="900" dirty="0">
              <a:latin typeface="Yu Gothic UI"/>
              <a:ea typeface="Yu Gothic UI"/>
            </a:endParaRPr>
          </a:p>
        </p:txBody>
      </p:sp>
      <p:cxnSp>
        <p:nvCxnSpPr>
          <p:cNvPr id="69" name="直線コネクタ 68">
            <a:extLst>
              <a:ext uri="{FF2B5EF4-FFF2-40B4-BE49-F238E27FC236}">
                <a16:creationId xmlns:a16="http://schemas.microsoft.com/office/drawing/2014/main" id="{6FA4C780-D4F4-6BEC-CDF2-1B340A068D4E}"/>
              </a:ext>
            </a:extLst>
          </p:cNvPr>
          <p:cNvCxnSpPr>
            <a:cxnSpLocks/>
            <a:stCxn id="60" idx="1"/>
            <a:endCxn id="18" idx="2"/>
          </p:cNvCxnSpPr>
          <p:nvPr/>
        </p:nvCxnSpPr>
        <p:spPr bwMode="gray">
          <a:xfrm flipH="1" flipV="1">
            <a:off x="7522049" y="4332501"/>
            <a:ext cx="109674" cy="411767"/>
          </a:xfrm>
          <a:prstGeom prst="line">
            <a:avLst/>
          </a:prstGeom>
          <a:ln w="19050">
            <a:solidFill>
              <a:schemeClr val="tx1"/>
            </a:solidFill>
            <a:headEnd type="oval"/>
            <a:tailEnd type="oval"/>
          </a:ln>
        </p:spPr>
        <p:style>
          <a:lnRef idx="1">
            <a:schemeClr val="accent6"/>
          </a:lnRef>
          <a:fillRef idx="0">
            <a:schemeClr val="accent6"/>
          </a:fillRef>
          <a:effectRef idx="0">
            <a:schemeClr val="accent6"/>
          </a:effectRef>
          <a:fontRef idx="minor">
            <a:schemeClr val="tx1"/>
          </a:fontRef>
        </p:style>
      </p:cxnSp>
      <p:sp>
        <p:nvSpPr>
          <p:cNvPr id="29" name="正方形/長方形 341">
            <a:extLst>
              <a:ext uri="{FF2B5EF4-FFF2-40B4-BE49-F238E27FC236}">
                <a16:creationId xmlns:a16="http://schemas.microsoft.com/office/drawing/2014/main" id="{18CB54D4-25F4-848D-D223-CF9B68E9C9E6}"/>
              </a:ext>
            </a:extLst>
          </p:cNvPr>
          <p:cNvSpPr/>
          <p:nvPr/>
        </p:nvSpPr>
        <p:spPr>
          <a:xfrm>
            <a:off x="838901" y="3830126"/>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危機</a:t>
            </a:r>
            <a:br>
              <a:rPr kumimoji="0" lang="en-US" altLang="ja-JP" sz="900" b="1" i="0" u="none" strike="noStrike" kern="1200" cap="none" spc="0" normalizeH="0" baseline="0" noProof="0" dirty="0">
                <a:ln>
                  <a:noFill/>
                </a:ln>
                <a:solidFill>
                  <a:prstClr val="black"/>
                </a:solidFill>
                <a:effectLst/>
                <a:uLnTx/>
                <a:uFillTx/>
                <a:latin typeface="Meiryo UI"/>
                <a:ea typeface="Meiryo UI"/>
                <a:cs typeface="+mn-cs"/>
              </a:rPr>
            </a:b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管理</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2" name="正方形/長方形 341">
            <a:extLst>
              <a:ext uri="{FF2B5EF4-FFF2-40B4-BE49-F238E27FC236}">
                <a16:creationId xmlns:a16="http://schemas.microsoft.com/office/drawing/2014/main" id="{4C3287F0-6EFD-7175-3BF8-20AF5709C3E2}"/>
              </a:ext>
            </a:extLst>
          </p:cNvPr>
          <p:cNvSpPr/>
          <p:nvPr/>
        </p:nvSpPr>
        <p:spPr>
          <a:xfrm>
            <a:off x="838901" y="1992704"/>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危機</a:t>
            </a:r>
            <a:br>
              <a:rPr kumimoji="0" lang="en-US" altLang="ja-JP" sz="900" b="1" i="0" u="none" strike="noStrike" kern="1200" cap="none" spc="0" normalizeH="0" baseline="0" noProof="0" dirty="0">
                <a:ln>
                  <a:noFill/>
                </a:ln>
                <a:solidFill>
                  <a:prstClr val="black"/>
                </a:solidFill>
                <a:effectLst/>
                <a:uLnTx/>
                <a:uFillTx/>
                <a:latin typeface="Meiryo UI"/>
                <a:ea typeface="Meiryo UI"/>
                <a:cs typeface="+mn-cs"/>
              </a:rPr>
            </a:b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管理</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5" name="正方形/長方形 341">
            <a:extLst>
              <a:ext uri="{FF2B5EF4-FFF2-40B4-BE49-F238E27FC236}">
                <a16:creationId xmlns:a16="http://schemas.microsoft.com/office/drawing/2014/main" id="{A165B7FB-8193-309C-F0A7-67053608863D}"/>
              </a:ext>
            </a:extLst>
          </p:cNvPr>
          <p:cNvSpPr/>
          <p:nvPr/>
        </p:nvSpPr>
        <p:spPr>
          <a:xfrm>
            <a:off x="838901" y="3217652"/>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災害</a:t>
            </a:r>
            <a:br>
              <a:rPr kumimoji="0" lang="en-US" altLang="zh-TW" sz="900" b="1" i="0" u="none" strike="noStrike" kern="1200" cap="none" spc="0" normalizeH="0" baseline="0" noProof="0" dirty="0">
                <a:ln>
                  <a:noFill/>
                </a:ln>
                <a:solidFill>
                  <a:prstClr val="black"/>
                </a:solidFill>
                <a:effectLst/>
                <a:uLnTx/>
                <a:uFillTx/>
                <a:latin typeface="Meiryo UI"/>
                <a:ea typeface="Meiryo UI"/>
                <a:cs typeface="+mn-cs"/>
              </a:rPr>
            </a:b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応急</a:t>
            </a:r>
            <a:br>
              <a:rPr kumimoji="0" lang="en-US" altLang="zh-TW" sz="900" b="1" i="0" u="none" strike="noStrike" kern="1200" cap="none" spc="0" normalizeH="0" baseline="0" noProof="0" dirty="0">
                <a:ln>
                  <a:noFill/>
                </a:ln>
                <a:solidFill>
                  <a:prstClr val="black"/>
                </a:solidFill>
                <a:effectLst/>
                <a:uLnTx/>
                <a:uFillTx/>
                <a:latin typeface="Meiryo UI"/>
                <a:ea typeface="Meiryo UI"/>
                <a:cs typeface="+mn-cs"/>
              </a:rPr>
            </a:b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対策</a:t>
            </a:r>
            <a:br>
              <a:rPr kumimoji="0" lang="en-US" altLang="zh-TW" sz="900" b="1" i="0" u="none" strike="noStrike" kern="1200" cap="none" spc="0" normalizeH="0" baseline="0" noProof="0" dirty="0">
                <a:ln>
                  <a:noFill/>
                </a:ln>
                <a:solidFill>
                  <a:prstClr val="black"/>
                </a:solidFill>
                <a:effectLst/>
                <a:uLnTx/>
                <a:uFillTx/>
                <a:latin typeface="Meiryo UI"/>
                <a:ea typeface="Meiryo UI"/>
                <a:cs typeface="+mn-cs"/>
              </a:rPr>
            </a:b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責任者</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Tree>
    <p:extLst>
      <p:ext uri="{BB962C8B-B14F-4D97-AF65-F5344CB8AC3E}">
        <p14:creationId xmlns:p14="http://schemas.microsoft.com/office/powerpoint/2010/main" val="27047134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6E40927-2DE7-16C7-9982-3A28FF77F6C4}"/>
              </a:ext>
            </a:extLst>
          </p:cNvPr>
          <p:cNvSpPr>
            <a:spLocks noGrp="1"/>
          </p:cNvSpPr>
          <p:nvPr>
            <p:ph type="title"/>
          </p:nvPr>
        </p:nvSpPr>
        <p:spPr>
          <a:xfrm>
            <a:off x="480000" y="161855"/>
            <a:ext cx="11232000" cy="461425"/>
          </a:xfrm>
        </p:spPr>
        <p:txBody>
          <a:bodyPr>
            <a:spAutoFit/>
          </a:bodyPr>
          <a:lstStyle/>
          <a:p>
            <a:pPr algn="ctr"/>
            <a:r>
              <a:rPr kumimoji="1" lang="ja-JP" altLang="en-US"/>
              <a:t>システムの停止（</a:t>
            </a:r>
            <a:r>
              <a:rPr lang="en-US" altLang="ja-JP" dirty="0"/>
              <a:t>3</a:t>
            </a:r>
            <a:r>
              <a:rPr kumimoji="1" lang="en-US" altLang="ja-JP" dirty="0"/>
              <a:t>/4</a:t>
            </a:r>
            <a:r>
              <a:rPr kumimoji="1" lang="ja-JP" altLang="en-US"/>
              <a:t>）</a:t>
            </a:r>
          </a:p>
        </p:txBody>
      </p:sp>
      <p:sp>
        <p:nvSpPr>
          <p:cNvPr id="5" name="正方形/長方形 168">
            <a:extLst>
              <a:ext uri="{FF2B5EF4-FFF2-40B4-BE49-F238E27FC236}">
                <a16:creationId xmlns:a16="http://schemas.microsoft.com/office/drawing/2014/main" id="{BC676721-1894-0D62-2D39-D5CEDFAA2437}"/>
              </a:ext>
            </a:extLst>
          </p:cNvPr>
          <p:cNvSpPr/>
          <p:nvPr/>
        </p:nvSpPr>
        <p:spPr bwMode="gray">
          <a:xfrm>
            <a:off x="478901" y="1154714"/>
            <a:ext cx="720000" cy="180000"/>
          </a:xfrm>
          <a:prstGeom prst="rect">
            <a:avLst/>
          </a:prstGeom>
          <a:solidFill>
            <a:schemeClr val="tx1"/>
          </a:solidFill>
          <a:ln w="6350" algn="ctr">
            <a:noFill/>
            <a:round/>
            <a:headEnd/>
            <a:tailEnd/>
          </a:ln>
        </p:spPr>
        <p:txBody>
          <a:bodyPr wrap="none" lIns="0" rIns="0" anchor="ct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defRPr/>
            </a:pPr>
            <a:r>
              <a:rPr kumimoji="0" lang="ja-JP" altLang="en-US" sz="1000" b="0" i="0" u="none" strike="noStrike" kern="1200" cap="none" spc="0" normalizeH="0" baseline="0" noProof="0">
                <a:ln>
                  <a:noFill/>
                </a:ln>
                <a:solidFill>
                  <a:prstClr val="white"/>
                </a:solidFill>
                <a:effectLst/>
                <a:uLnTx/>
                <a:uFillTx/>
                <a:latin typeface="Meiryo UI"/>
                <a:ea typeface="Meiryo UI"/>
                <a:cs typeface="Arial" charset="0"/>
              </a:rPr>
              <a:t>業務プロセス</a:t>
            </a:r>
          </a:p>
        </p:txBody>
      </p:sp>
      <p:sp>
        <p:nvSpPr>
          <p:cNvPr id="11" name="ホームベース 79">
            <a:extLst>
              <a:ext uri="{FF2B5EF4-FFF2-40B4-BE49-F238E27FC236}">
                <a16:creationId xmlns:a16="http://schemas.microsoft.com/office/drawing/2014/main" id="{4FB8345E-C06C-D8B1-56B9-7AE6A8647A35}"/>
              </a:ext>
            </a:extLst>
          </p:cNvPr>
          <p:cNvSpPr>
            <a:spLocks noChangeArrowheads="1"/>
          </p:cNvSpPr>
          <p:nvPr/>
        </p:nvSpPr>
        <p:spPr bwMode="auto">
          <a:xfrm>
            <a:off x="1258026" y="1154713"/>
            <a:ext cx="10453973" cy="180000"/>
          </a:xfrm>
          <a:prstGeom prst="homePlate">
            <a:avLst>
              <a:gd name="adj" fmla="val 26394"/>
            </a:avLst>
          </a:prstGeom>
          <a:solidFill>
            <a:schemeClr val="tx1"/>
          </a:solidFill>
          <a:ln w="6350" algn="ctr">
            <a:solidFill>
              <a:schemeClr val="bg1">
                <a:lumMod val="50000"/>
              </a:schemeClr>
            </a:solidFill>
            <a:round/>
            <a:headEnd/>
            <a:tailEnd/>
          </a:ln>
        </p:spPr>
        <p:txBody>
          <a:bodyPr lIns="36000" rIns="36000" anchor="ct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defRPr/>
            </a:pPr>
            <a:r>
              <a:rPr lang="ja-JP" altLang="en-US" sz="1000">
                <a:solidFill>
                  <a:prstClr val="white"/>
                </a:solidFill>
                <a:latin typeface="Meiryo UI"/>
                <a:ea typeface="Meiryo UI"/>
                <a:cs typeface="Arial" charset="0"/>
              </a:rPr>
              <a:t>③</a:t>
            </a:r>
            <a:r>
              <a:rPr kumimoji="0" lang="ja-JP" altLang="en-US" sz="1000" b="0" i="0" u="none" strike="noStrike" kern="1200" cap="none" spc="0" normalizeH="0" baseline="0" noProof="0">
                <a:ln>
                  <a:noFill/>
                </a:ln>
                <a:solidFill>
                  <a:prstClr val="white"/>
                </a:solidFill>
                <a:effectLst/>
                <a:uLnTx/>
                <a:uFillTx/>
                <a:latin typeface="Meiryo UI"/>
                <a:ea typeface="Meiryo UI"/>
                <a:cs typeface="Arial" charset="0"/>
              </a:rPr>
              <a:t>アカウント停止</a:t>
            </a:r>
            <a:endParaRPr kumimoji="0" lang="en-US" altLang="ja-JP" sz="1000" b="0" i="0" u="none" strike="noStrike" kern="1200" cap="none" spc="0" normalizeH="0" baseline="0" noProof="0" dirty="0">
              <a:ln>
                <a:noFill/>
              </a:ln>
              <a:solidFill>
                <a:prstClr val="white"/>
              </a:solidFill>
              <a:effectLst/>
              <a:uLnTx/>
              <a:uFillTx/>
              <a:latin typeface="Meiryo UI"/>
              <a:ea typeface="Meiryo UI"/>
              <a:cs typeface="Arial" charset="0"/>
            </a:endParaRPr>
          </a:p>
        </p:txBody>
      </p:sp>
      <p:sp>
        <p:nvSpPr>
          <p:cNvPr id="21" name="正方形/長方形 341">
            <a:extLst>
              <a:ext uri="{FF2B5EF4-FFF2-40B4-BE49-F238E27FC236}">
                <a16:creationId xmlns:a16="http://schemas.microsoft.com/office/drawing/2014/main" id="{DC59930C-C013-A326-95D9-C6F0D605DE7C}"/>
              </a:ext>
            </a:extLst>
          </p:cNvPr>
          <p:cNvSpPr/>
          <p:nvPr/>
        </p:nvSpPr>
        <p:spPr>
          <a:xfrm>
            <a:off x="838901" y="1380230"/>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a:solidFill>
                  <a:prstClr val="black"/>
                </a:solidFill>
                <a:latin typeface="Meiryo UI"/>
                <a:ea typeface="Meiryo UI"/>
              </a:rPr>
              <a:t>市町村</a:t>
            </a:r>
            <a:endParaRPr lang="en-US" altLang="ja-JP" sz="900" b="1" dirty="0">
              <a:solidFill>
                <a:prstClr val="black"/>
              </a:solidFill>
              <a:latin typeface="Meiryo UI"/>
              <a:ea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a:ln>
                  <a:noFill/>
                </a:ln>
                <a:solidFill>
                  <a:prstClr val="black"/>
                </a:solidFill>
                <a:effectLst/>
                <a:uLnTx/>
                <a:uFillTx/>
                <a:latin typeface="Meiryo UI"/>
                <a:ea typeface="Meiryo UI"/>
                <a:cs typeface="+mn-cs"/>
              </a:rPr>
              <a:t>長</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3" name="正方形/長方形 341">
            <a:extLst>
              <a:ext uri="{FF2B5EF4-FFF2-40B4-BE49-F238E27FC236}">
                <a16:creationId xmlns:a16="http://schemas.microsoft.com/office/drawing/2014/main" id="{C0C97797-C87A-F549-ABDA-0371B623627F}"/>
              </a:ext>
            </a:extLst>
          </p:cNvPr>
          <p:cNvSpPr/>
          <p:nvPr/>
        </p:nvSpPr>
        <p:spPr>
          <a:xfrm>
            <a:off x="838901" y="2605178"/>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a:solidFill>
                  <a:prstClr val="black"/>
                </a:solidFill>
                <a:latin typeface="Meiryo UI"/>
                <a:ea typeface="Meiryo UI"/>
              </a:rPr>
              <a:t>システム</a:t>
            </a:r>
            <a:endParaRPr lang="en-US" altLang="ja-JP" sz="900" b="1" dirty="0">
              <a:solidFill>
                <a:prstClr val="black"/>
              </a:solidFill>
              <a:latin typeface="Meiryo UI"/>
              <a:ea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4" name="正方形/長方形 341">
            <a:extLst>
              <a:ext uri="{FF2B5EF4-FFF2-40B4-BE49-F238E27FC236}">
                <a16:creationId xmlns:a16="http://schemas.microsoft.com/office/drawing/2014/main" id="{DB854599-409B-618D-FE66-6006C69A862F}"/>
              </a:ext>
            </a:extLst>
          </p:cNvPr>
          <p:cNvSpPr/>
          <p:nvPr/>
        </p:nvSpPr>
        <p:spPr>
          <a:xfrm>
            <a:off x="478900" y="1380230"/>
            <a:ext cx="324000" cy="1804019"/>
          </a:xfrm>
          <a:prstGeom prst="rect">
            <a:avLst/>
          </a:prstGeom>
          <a:solidFill>
            <a:schemeClr val="accent2"/>
          </a:solidFill>
          <a:ln w="6350">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prstClr val="black"/>
                </a:solidFill>
                <a:effectLst/>
                <a:uLnTx/>
                <a:uFillTx/>
                <a:latin typeface="Meiryo UI"/>
                <a:ea typeface="Meiryo UI"/>
                <a:cs typeface="+mn-cs"/>
              </a:rPr>
              <a:t>市町村</a:t>
            </a:r>
            <a:endParaRPr kumimoji="0" lang="en-US" altLang="ja-JP" sz="105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6" name="正方形/長方形 341">
            <a:extLst>
              <a:ext uri="{FF2B5EF4-FFF2-40B4-BE49-F238E27FC236}">
                <a16:creationId xmlns:a16="http://schemas.microsoft.com/office/drawing/2014/main" id="{55B2D2ED-AA8F-E44F-76FA-F163B89B94DF}"/>
              </a:ext>
            </a:extLst>
          </p:cNvPr>
          <p:cNvSpPr/>
          <p:nvPr/>
        </p:nvSpPr>
        <p:spPr>
          <a:xfrm>
            <a:off x="838901" y="4442600"/>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a:solidFill>
                  <a:prstClr val="black"/>
                </a:solidFill>
                <a:latin typeface="Meiryo UI"/>
                <a:ea typeface="Meiryo UI"/>
              </a:rPr>
              <a:t>システム</a:t>
            </a:r>
            <a:endParaRPr lang="en-US" altLang="ja-JP" sz="900" b="1" dirty="0">
              <a:solidFill>
                <a:prstClr val="black"/>
              </a:solidFill>
              <a:latin typeface="Meiryo UI"/>
              <a:ea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7" name="正方形/長方形 341">
            <a:extLst>
              <a:ext uri="{FF2B5EF4-FFF2-40B4-BE49-F238E27FC236}">
                <a16:creationId xmlns:a16="http://schemas.microsoft.com/office/drawing/2014/main" id="{5334EBFC-0779-6854-0929-7E0EBC061E7F}"/>
              </a:ext>
            </a:extLst>
          </p:cNvPr>
          <p:cNvSpPr/>
          <p:nvPr/>
        </p:nvSpPr>
        <p:spPr>
          <a:xfrm>
            <a:off x="838901" y="5073311"/>
            <a:ext cx="360000" cy="576000"/>
          </a:xfrm>
          <a:prstGeom prst="rect">
            <a:avLst/>
          </a:prstGeom>
          <a:solidFill>
            <a:schemeClr val="accent3">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システム</a:t>
            </a:r>
            <a:br>
              <a:rPr kumimoji="0" lang="en-US" altLang="ja-JP" sz="900" b="1" i="0" u="none" strike="noStrike" kern="1200" cap="none" spc="0" normalizeH="0" baseline="0" noProof="0" dirty="0">
                <a:ln>
                  <a:noFill/>
                </a:ln>
                <a:solidFill>
                  <a:prstClr val="black"/>
                </a:solidFill>
                <a:effectLst/>
                <a:uLnTx/>
                <a:uFillTx/>
                <a:latin typeface="Meiryo UI"/>
                <a:ea typeface="Meiryo UI"/>
                <a:cs typeface="+mn-cs"/>
              </a:rPr>
            </a:b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8" name="正方形/長方形 341">
            <a:extLst>
              <a:ext uri="{FF2B5EF4-FFF2-40B4-BE49-F238E27FC236}">
                <a16:creationId xmlns:a16="http://schemas.microsoft.com/office/drawing/2014/main" id="{5348811E-2512-A269-9414-CF0FB29547B2}"/>
              </a:ext>
            </a:extLst>
          </p:cNvPr>
          <p:cNvSpPr/>
          <p:nvPr/>
        </p:nvSpPr>
        <p:spPr>
          <a:xfrm>
            <a:off x="478900" y="5704023"/>
            <a:ext cx="720001" cy="648000"/>
          </a:xfrm>
          <a:prstGeom prst="rect">
            <a:avLst/>
          </a:prstGeom>
          <a:solidFill>
            <a:schemeClr val="bg1">
              <a:lumMod val="5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schemeClr val="bg1"/>
                </a:solidFill>
                <a:effectLst/>
                <a:uLnTx/>
                <a:uFillTx/>
                <a:latin typeface="Meiryo UI"/>
                <a:ea typeface="Meiryo UI"/>
                <a:cs typeface="+mn-cs"/>
              </a:rPr>
              <a:t>システム</a:t>
            </a:r>
            <a:endParaRPr kumimoji="0" lang="en-US" altLang="ja-JP" sz="1050" b="1" i="0" u="none" strike="noStrike" kern="1200" cap="none" spc="0" normalizeH="0" baseline="0" noProof="0" dirty="0">
              <a:ln>
                <a:noFill/>
              </a:ln>
              <a:solidFill>
                <a:schemeClr val="bg1"/>
              </a:solidFill>
              <a:effectLst/>
              <a:uLnTx/>
              <a:uFillTx/>
              <a:latin typeface="Meiryo UI"/>
              <a:ea typeface="Meiryo UI"/>
              <a:cs typeface="+mn-cs"/>
            </a:endParaRPr>
          </a:p>
        </p:txBody>
      </p:sp>
      <p:sp>
        <p:nvSpPr>
          <p:cNvPr id="30" name="正方形/長方形 341">
            <a:extLst>
              <a:ext uri="{FF2B5EF4-FFF2-40B4-BE49-F238E27FC236}">
                <a16:creationId xmlns:a16="http://schemas.microsoft.com/office/drawing/2014/main" id="{B2D3B5D8-D5B0-404E-0FAF-B103D4B781DF}"/>
              </a:ext>
            </a:extLst>
          </p:cNvPr>
          <p:cNvSpPr/>
          <p:nvPr/>
        </p:nvSpPr>
        <p:spPr>
          <a:xfrm>
            <a:off x="478900" y="3217960"/>
            <a:ext cx="324000" cy="1800640"/>
          </a:xfrm>
          <a:prstGeom prst="rect">
            <a:avLst/>
          </a:prstGeom>
          <a:solidFill>
            <a:srgbClr val="00B0F0"/>
          </a:solidFill>
          <a:ln w="6350">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prstClr val="black"/>
                </a:solidFill>
                <a:effectLst/>
                <a:uLnTx/>
                <a:uFillTx/>
                <a:latin typeface="Meiryo UI"/>
                <a:ea typeface="Meiryo UI"/>
                <a:cs typeface="+mn-cs"/>
              </a:rPr>
              <a:t>都道府県</a:t>
            </a:r>
            <a:endParaRPr kumimoji="0" lang="en-US" altLang="ja-JP" sz="105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82" name="正方形/長方形 74">
            <a:extLst>
              <a:ext uri="{FF2B5EF4-FFF2-40B4-BE49-F238E27FC236}">
                <a16:creationId xmlns:a16="http://schemas.microsoft.com/office/drawing/2014/main" id="{D21445C4-1773-03B0-4268-A4D4F1C97137}"/>
              </a:ext>
            </a:extLst>
          </p:cNvPr>
          <p:cNvSpPr/>
          <p:nvPr/>
        </p:nvSpPr>
        <p:spPr>
          <a:xfrm>
            <a:off x="12554360" y="1429589"/>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83" name="正方形/長方形 74">
            <a:extLst>
              <a:ext uri="{FF2B5EF4-FFF2-40B4-BE49-F238E27FC236}">
                <a16:creationId xmlns:a16="http://schemas.microsoft.com/office/drawing/2014/main" id="{6154CBEC-B5C5-9974-9A86-E062F3CCB301}"/>
              </a:ext>
            </a:extLst>
          </p:cNvPr>
          <p:cNvSpPr/>
          <p:nvPr/>
        </p:nvSpPr>
        <p:spPr>
          <a:xfrm>
            <a:off x="12554360" y="2057473"/>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84" name="正方形/長方形 74">
            <a:extLst>
              <a:ext uri="{FF2B5EF4-FFF2-40B4-BE49-F238E27FC236}">
                <a16:creationId xmlns:a16="http://schemas.microsoft.com/office/drawing/2014/main" id="{306A9B86-11A5-D1B2-C7FC-EFC3CD86E254}"/>
              </a:ext>
            </a:extLst>
          </p:cNvPr>
          <p:cNvSpPr/>
          <p:nvPr/>
        </p:nvSpPr>
        <p:spPr>
          <a:xfrm>
            <a:off x="12554360" y="2656045"/>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85" name="正方形/長方形 74">
            <a:extLst>
              <a:ext uri="{FF2B5EF4-FFF2-40B4-BE49-F238E27FC236}">
                <a16:creationId xmlns:a16="http://schemas.microsoft.com/office/drawing/2014/main" id="{02646208-FBCF-2D1C-4BD9-DBD5F65A38E8}"/>
              </a:ext>
            </a:extLst>
          </p:cNvPr>
          <p:cNvSpPr/>
          <p:nvPr/>
        </p:nvSpPr>
        <p:spPr>
          <a:xfrm>
            <a:off x="12554360" y="3269273"/>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86" name="正方形/長方形 74">
            <a:extLst>
              <a:ext uri="{FF2B5EF4-FFF2-40B4-BE49-F238E27FC236}">
                <a16:creationId xmlns:a16="http://schemas.microsoft.com/office/drawing/2014/main" id="{7B5E34C1-091E-3EDA-A918-257C0BD46EC1}"/>
              </a:ext>
            </a:extLst>
          </p:cNvPr>
          <p:cNvSpPr/>
          <p:nvPr/>
        </p:nvSpPr>
        <p:spPr>
          <a:xfrm>
            <a:off x="12554360" y="3887753"/>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87" name="正方形/長方形 74">
            <a:extLst>
              <a:ext uri="{FF2B5EF4-FFF2-40B4-BE49-F238E27FC236}">
                <a16:creationId xmlns:a16="http://schemas.microsoft.com/office/drawing/2014/main" id="{F893D030-17A3-9570-983A-1C7A51C203FB}"/>
              </a:ext>
            </a:extLst>
          </p:cNvPr>
          <p:cNvSpPr/>
          <p:nvPr/>
        </p:nvSpPr>
        <p:spPr>
          <a:xfrm>
            <a:off x="12554360" y="4490476"/>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88" name="正方形/長方形 74">
            <a:extLst>
              <a:ext uri="{FF2B5EF4-FFF2-40B4-BE49-F238E27FC236}">
                <a16:creationId xmlns:a16="http://schemas.microsoft.com/office/drawing/2014/main" id="{1BFE74F3-A686-22E3-A686-CD2B0DA53182}"/>
              </a:ext>
            </a:extLst>
          </p:cNvPr>
          <p:cNvSpPr/>
          <p:nvPr/>
        </p:nvSpPr>
        <p:spPr>
          <a:xfrm>
            <a:off x="12554360" y="5108955"/>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89" name="正方形/長方形 74">
            <a:extLst>
              <a:ext uri="{FF2B5EF4-FFF2-40B4-BE49-F238E27FC236}">
                <a16:creationId xmlns:a16="http://schemas.microsoft.com/office/drawing/2014/main" id="{616F58DC-FD74-6FF1-53A4-F7CB946C93C6}"/>
              </a:ext>
            </a:extLst>
          </p:cNvPr>
          <p:cNvSpPr/>
          <p:nvPr/>
        </p:nvSpPr>
        <p:spPr>
          <a:xfrm>
            <a:off x="1723697"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90" name="正方形/長方形 74">
            <a:extLst>
              <a:ext uri="{FF2B5EF4-FFF2-40B4-BE49-F238E27FC236}">
                <a16:creationId xmlns:a16="http://schemas.microsoft.com/office/drawing/2014/main" id="{3E48EE9D-2F27-CD09-FC64-4076EAE8EF7D}"/>
              </a:ext>
            </a:extLst>
          </p:cNvPr>
          <p:cNvSpPr/>
          <p:nvPr/>
        </p:nvSpPr>
        <p:spPr>
          <a:xfrm>
            <a:off x="264808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91" name="正方形/長方形 74">
            <a:extLst>
              <a:ext uri="{FF2B5EF4-FFF2-40B4-BE49-F238E27FC236}">
                <a16:creationId xmlns:a16="http://schemas.microsoft.com/office/drawing/2014/main" id="{96EFDFD3-F223-F6EC-5ACF-F9DEBC1417F4}"/>
              </a:ext>
            </a:extLst>
          </p:cNvPr>
          <p:cNvSpPr/>
          <p:nvPr/>
        </p:nvSpPr>
        <p:spPr>
          <a:xfrm>
            <a:off x="3572481"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92" name="正方形/長方形 74">
            <a:extLst>
              <a:ext uri="{FF2B5EF4-FFF2-40B4-BE49-F238E27FC236}">
                <a16:creationId xmlns:a16="http://schemas.microsoft.com/office/drawing/2014/main" id="{8767D3F0-1D1E-3750-77B2-C36A74F9414C}"/>
              </a:ext>
            </a:extLst>
          </p:cNvPr>
          <p:cNvSpPr/>
          <p:nvPr/>
        </p:nvSpPr>
        <p:spPr>
          <a:xfrm>
            <a:off x="4496873"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93" name="正方形/長方形 74">
            <a:extLst>
              <a:ext uri="{FF2B5EF4-FFF2-40B4-BE49-F238E27FC236}">
                <a16:creationId xmlns:a16="http://schemas.microsoft.com/office/drawing/2014/main" id="{23B92634-94AF-331A-5A12-E06765F928C7}"/>
              </a:ext>
            </a:extLst>
          </p:cNvPr>
          <p:cNvSpPr/>
          <p:nvPr/>
        </p:nvSpPr>
        <p:spPr>
          <a:xfrm>
            <a:off x="5421265"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94" name="正方形/長方形 74">
            <a:extLst>
              <a:ext uri="{FF2B5EF4-FFF2-40B4-BE49-F238E27FC236}">
                <a16:creationId xmlns:a16="http://schemas.microsoft.com/office/drawing/2014/main" id="{A714B932-C0AF-F1E6-8A30-F275EA8EC58A}"/>
              </a:ext>
            </a:extLst>
          </p:cNvPr>
          <p:cNvSpPr/>
          <p:nvPr/>
        </p:nvSpPr>
        <p:spPr>
          <a:xfrm>
            <a:off x="6345657"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95" name="正方形/長方形 74">
            <a:extLst>
              <a:ext uri="{FF2B5EF4-FFF2-40B4-BE49-F238E27FC236}">
                <a16:creationId xmlns:a16="http://schemas.microsoft.com/office/drawing/2014/main" id="{7F770CFA-E8F2-068C-6ECF-DDC8816D7D51}"/>
              </a:ext>
            </a:extLst>
          </p:cNvPr>
          <p:cNvSpPr/>
          <p:nvPr/>
        </p:nvSpPr>
        <p:spPr>
          <a:xfrm>
            <a:off x="727004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96" name="正方形/長方形 74">
            <a:extLst>
              <a:ext uri="{FF2B5EF4-FFF2-40B4-BE49-F238E27FC236}">
                <a16:creationId xmlns:a16="http://schemas.microsoft.com/office/drawing/2014/main" id="{621C5DE1-F8CF-3B63-F9F8-00E1069E8F80}"/>
              </a:ext>
            </a:extLst>
          </p:cNvPr>
          <p:cNvSpPr/>
          <p:nvPr/>
        </p:nvSpPr>
        <p:spPr>
          <a:xfrm>
            <a:off x="8194441"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97" name="正方形/長方形 74">
            <a:extLst>
              <a:ext uri="{FF2B5EF4-FFF2-40B4-BE49-F238E27FC236}">
                <a16:creationId xmlns:a16="http://schemas.microsoft.com/office/drawing/2014/main" id="{77473164-407A-D7BD-A19E-A513350A80FA}"/>
              </a:ext>
            </a:extLst>
          </p:cNvPr>
          <p:cNvSpPr/>
          <p:nvPr/>
        </p:nvSpPr>
        <p:spPr>
          <a:xfrm>
            <a:off x="9118833"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98" name="正方形/長方形 74">
            <a:extLst>
              <a:ext uri="{FF2B5EF4-FFF2-40B4-BE49-F238E27FC236}">
                <a16:creationId xmlns:a16="http://schemas.microsoft.com/office/drawing/2014/main" id="{CF52DBD8-1ECA-EE8E-1B73-E8991D7D4D96}"/>
              </a:ext>
            </a:extLst>
          </p:cNvPr>
          <p:cNvSpPr/>
          <p:nvPr/>
        </p:nvSpPr>
        <p:spPr>
          <a:xfrm>
            <a:off x="10043225"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99" name="正方形/長方形 74">
            <a:extLst>
              <a:ext uri="{FF2B5EF4-FFF2-40B4-BE49-F238E27FC236}">
                <a16:creationId xmlns:a16="http://schemas.microsoft.com/office/drawing/2014/main" id="{BF31E282-BA61-EDD5-93FF-27A222BC22A8}"/>
              </a:ext>
            </a:extLst>
          </p:cNvPr>
          <p:cNvSpPr/>
          <p:nvPr/>
        </p:nvSpPr>
        <p:spPr>
          <a:xfrm>
            <a:off x="1096761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100" name="直線コネクタ 99">
            <a:extLst>
              <a:ext uri="{FF2B5EF4-FFF2-40B4-BE49-F238E27FC236}">
                <a16:creationId xmlns:a16="http://schemas.microsoft.com/office/drawing/2014/main" id="{8A20579C-D1FC-C848-07B3-45CD3DB8066E}"/>
              </a:ext>
            </a:extLst>
          </p:cNvPr>
          <p:cNvCxnSpPr>
            <a:cxnSpLocks/>
          </p:cNvCxnSpPr>
          <p:nvPr/>
        </p:nvCxnSpPr>
        <p:spPr>
          <a:xfrm>
            <a:off x="1195681" y="1974467"/>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1" name="直線コネクタ 100">
            <a:extLst>
              <a:ext uri="{FF2B5EF4-FFF2-40B4-BE49-F238E27FC236}">
                <a16:creationId xmlns:a16="http://schemas.microsoft.com/office/drawing/2014/main" id="{9BD5B06E-E014-E6A6-E0E8-0B2F8C3ADEDD}"/>
              </a:ext>
            </a:extLst>
          </p:cNvPr>
          <p:cNvCxnSpPr>
            <a:cxnSpLocks/>
          </p:cNvCxnSpPr>
          <p:nvPr/>
        </p:nvCxnSpPr>
        <p:spPr>
          <a:xfrm>
            <a:off x="1195681" y="2586941"/>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2" name="直線コネクタ 101">
            <a:extLst>
              <a:ext uri="{FF2B5EF4-FFF2-40B4-BE49-F238E27FC236}">
                <a16:creationId xmlns:a16="http://schemas.microsoft.com/office/drawing/2014/main" id="{BEAEA6A3-F25B-4797-E805-AA0143F0064F}"/>
              </a:ext>
            </a:extLst>
          </p:cNvPr>
          <p:cNvCxnSpPr>
            <a:cxnSpLocks/>
          </p:cNvCxnSpPr>
          <p:nvPr/>
        </p:nvCxnSpPr>
        <p:spPr>
          <a:xfrm>
            <a:off x="1195681" y="3199415"/>
            <a:ext cx="10516318" cy="0"/>
          </a:xfrm>
          <a:prstGeom prst="line">
            <a:avLst/>
          </a:prstGeom>
          <a:ln w="127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03" name="直線コネクタ 102">
            <a:extLst>
              <a:ext uri="{FF2B5EF4-FFF2-40B4-BE49-F238E27FC236}">
                <a16:creationId xmlns:a16="http://schemas.microsoft.com/office/drawing/2014/main" id="{32663F30-7ECE-9D15-5427-C47BA6694BB4}"/>
              </a:ext>
            </a:extLst>
          </p:cNvPr>
          <p:cNvCxnSpPr>
            <a:cxnSpLocks/>
          </p:cNvCxnSpPr>
          <p:nvPr/>
        </p:nvCxnSpPr>
        <p:spPr>
          <a:xfrm>
            <a:off x="1195681" y="3811889"/>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4" name="直線コネクタ 103">
            <a:extLst>
              <a:ext uri="{FF2B5EF4-FFF2-40B4-BE49-F238E27FC236}">
                <a16:creationId xmlns:a16="http://schemas.microsoft.com/office/drawing/2014/main" id="{C695089E-5E67-E433-12D5-1D6EA9EACAB5}"/>
              </a:ext>
            </a:extLst>
          </p:cNvPr>
          <p:cNvCxnSpPr>
            <a:cxnSpLocks/>
          </p:cNvCxnSpPr>
          <p:nvPr/>
        </p:nvCxnSpPr>
        <p:spPr>
          <a:xfrm>
            <a:off x="1195681" y="4424363"/>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6" name="直線コネクタ 105">
            <a:extLst>
              <a:ext uri="{FF2B5EF4-FFF2-40B4-BE49-F238E27FC236}">
                <a16:creationId xmlns:a16="http://schemas.microsoft.com/office/drawing/2014/main" id="{5EF1A4EE-E4F1-BA12-426D-001B11158A71}"/>
              </a:ext>
            </a:extLst>
          </p:cNvPr>
          <p:cNvCxnSpPr>
            <a:cxnSpLocks/>
          </p:cNvCxnSpPr>
          <p:nvPr/>
        </p:nvCxnSpPr>
        <p:spPr>
          <a:xfrm>
            <a:off x="1195681" y="5685784"/>
            <a:ext cx="10516318" cy="0"/>
          </a:xfrm>
          <a:prstGeom prst="line">
            <a:avLst/>
          </a:prstGeom>
          <a:ln w="127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sp>
        <p:nvSpPr>
          <p:cNvPr id="4" name="正方形/長方形 341">
            <a:extLst>
              <a:ext uri="{FF2B5EF4-FFF2-40B4-BE49-F238E27FC236}">
                <a16:creationId xmlns:a16="http://schemas.microsoft.com/office/drawing/2014/main" id="{BDC8411A-C2F0-CF5F-F15E-3CEDB6896803}"/>
              </a:ext>
            </a:extLst>
          </p:cNvPr>
          <p:cNvSpPr/>
          <p:nvPr/>
        </p:nvSpPr>
        <p:spPr>
          <a:xfrm>
            <a:off x="478900" y="5073311"/>
            <a:ext cx="324000" cy="576000"/>
          </a:xfrm>
          <a:prstGeom prst="rect">
            <a:avLst/>
          </a:prstGeom>
          <a:solidFill>
            <a:srgbClr val="92D050"/>
          </a:solidFill>
          <a:ln w="6350">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050" b="1" dirty="0">
                <a:solidFill>
                  <a:prstClr val="black"/>
                </a:solidFill>
                <a:latin typeface="Meiryo UI"/>
                <a:ea typeface="Meiryo UI"/>
              </a:rPr>
              <a:t>関係団体</a:t>
            </a:r>
            <a:endParaRPr kumimoji="0" lang="en-US" altLang="ja-JP" sz="105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6" name="正方形/長方形 74">
            <a:extLst>
              <a:ext uri="{FF2B5EF4-FFF2-40B4-BE49-F238E27FC236}">
                <a16:creationId xmlns:a16="http://schemas.microsoft.com/office/drawing/2014/main" id="{202E35D4-0637-88D6-9416-ED4162F71531}"/>
              </a:ext>
            </a:extLst>
          </p:cNvPr>
          <p:cNvSpPr/>
          <p:nvPr/>
        </p:nvSpPr>
        <p:spPr>
          <a:xfrm>
            <a:off x="1723697" y="4485224"/>
            <a:ext cx="504000" cy="460505"/>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データの</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バックアップ</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7" name="直線矢印コネクタ 95">
            <a:extLst>
              <a:ext uri="{FF2B5EF4-FFF2-40B4-BE49-F238E27FC236}">
                <a16:creationId xmlns:a16="http://schemas.microsoft.com/office/drawing/2014/main" id="{A72A3620-BCB2-3033-970B-A8F071230CF7}"/>
              </a:ext>
            </a:extLst>
          </p:cNvPr>
          <p:cNvCxnSpPr>
            <a:cxnSpLocks/>
            <a:stCxn id="6" idx="3"/>
            <a:endCxn id="44" idx="1"/>
          </p:cNvCxnSpPr>
          <p:nvPr/>
        </p:nvCxnSpPr>
        <p:spPr>
          <a:xfrm flipV="1">
            <a:off x="2227697" y="4715476"/>
            <a:ext cx="420392" cy="1"/>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38" name="直線矢印コネクタ 95">
            <a:extLst>
              <a:ext uri="{FF2B5EF4-FFF2-40B4-BE49-F238E27FC236}">
                <a16:creationId xmlns:a16="http://schemas.microsoft.com/office/drawing/2014/main" id="{E1997052-3F59-5D6C-A4CF-B66C02C55B11}"/>
              </a:ext>
            </a:extLst>
          </p:cNvPr>
          <p:cNvCxnSpPr>
            <a:cxnSpLocks/>
            <a:stCxn id="44" idx="3"/>
            <a:endCxn id="62" idx="1"/>
          </p:cNvCxnSpPr>
          <p:nvPr/>
        </p:nvCxnSpPr>
        <p:spPr>
          <a:xfrm flipV="1">
            <a:off x="3152089" y="4107501"/>
            <a:ext cx="420392" cy="607975"/>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65" name="楕円 64">
            <a:extLst>
              <a:ext uri="{FF2B5EF4-FFF2-40B4-BE49-F238E27FC236}">
                <a16:creationId xmlns:a16="http://schemas.microsoft.com/office/drawing/2014/main" id="{6FBD45B4-DD42-E666-2171-527CD1A329ED}"/>
              </a:ext>
            </a:extLst>
          </p:cNvPr>
          <p:cNvSpPr/>
          <p:nvPr/>
        </p:nvSpPr>
        <p:spPr bwMode="gray">
          <a:xfrm>
            <a:off x="1303305" y="4625476"/>
            <a:ext cx="180000" cy="180000"/>
          </a:xfrm>
          <a:prstGeom prst="ellipse">
            <a:avLst/>
          </a:prstGeom>
          <a:solidFill>
            <a:srgbClr val="0088BB"/>
          </a:solidFill>
          <a:ln w="12700" algn="ctr">
            <a:solidFill>
              <a:srgbClr val="FFFFFF"/>
            </a:solidFill>
            <a:miter lim="800000"/>
            <a:headEnd/>
            <a:tailEnd/>
          </a:ln>
        </p:spPr>
        <p:txBody>
          <a:bodyPr rot="0" spcFirstLastPara="0" vertOverflow="overflow" horzOverflow="overflow" vert="horz"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dirty="0">
                <a:solidFill>
                  <a:prstClr val="white"/>
                </a:solidFill>
                <a:latin typeface="Yu Gothic UI"/>
                <a:ea typeface="Yu Gothic UI"/>
                <a:cs typeface="Arial" charset="0"/>
              </a:rPr>
              <a:t>3</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cxnSp>
        <p:nvCxnSpPr>
          <p:cNvPr id="66" name="直線矢印コネクタ 95">
            <a:extLst>
              <a:ext uri="{FF2B5EF4-FFF2-40B4-BE49-F238E27FC236}">
                <a16:creationId xmlns:a16="http://schemas.microsoft.com/office/drawing/2014/main" id="{3BD59FAA-2782-1EC4-D35F-6EDE0EACA8F2}"/>
              </a:ext>
            </a:extLst>
          </p:cNvPr>
          <p:cNvCxnSpPr>
            <a:cxnSpLocks/>
            <a:stCxn id="65" idx="6"/>
            <a:endCxn id="6" idx="1"/>
          </p:cNvCxnSpPr>
          <p:nvPr/>
        </p:nvCxnSpPr>
        <p:spPr>
          <a:xfrm>
            <a:off x="1483305" y="4715476"/>
            <a:ext cx="240392" cy="1"/>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12" name="直線矢印コネクタ 95">
            <a:extLst>
              <a:ext uri="{FF2B5EF4-FFF2-40B4-BE49-F238E27FC236}">
                <a16:creationId xmlns:a16="http://schemas.microsoft.com/office/drawing/2014/main" id="{65601615-B3A0-9649-9C93-B727D45A37D6}"/>
              </a:ext>
            </a:extLst>
          </p:cNvPr>
          <p:cNvCxnSpPr>
            <a:cxnSpLocks/>
            <a:stCxn id="62" idx="3"/>
            <a:endCxn id="59" idx="1"/>
          </p:cNvCxnSpPr>
          <p:nvPr/>
        </p:nvCxnSpPr>
        <p:spPr>
          <a:xfrm>
            <a:off x="4076481" y="4107501"/>
            <a:ext cx="423585" cy="1221991"/>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15" name="直線矢印コネクタ 95">
            <a:extLst>
              <a:ext uri="{FF2B5EF4-FFF2-40B4-BE49-F238E27FC236}">
                <a16:creationId xmlns:a16="http://schemas.microsoft.com/office/drawing/2014/main" id="{29D15D91-6C2B-24A8-5ACF-F2AB0B402F23}"/>
              </a:ext>
            </a:extLst>
          </p:cNvPr>
          <p:cNvCxnSpPr>
            <a:cxnSpLocks/>
            <a:stCxn id="62" idx="3"/>
            <a:endCxn id="58" idx="1"/>
          </p:cNvCxnSpPr>
          <p:nvPr/>
        </p:nvCxnSpPr>
        <p:spPr>
          <a:xfrm flipV="1">
            <a:off x="4076481" y="2300674"/>
            <a:ext cx="423585" cy="1806827"/>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40" name="直線矢印コネクタ 95">
            <a:extLst>
              <a:ext uri="{FF2B5EF4-FFF2-40B4-BE49-F238E27FC236}">
                <a16:creationId xmlns:a16="http://schemas.microsoft.com/office/drawing/2014/main" id="{60FC05DD-0EE4-8166-68BC-112DEBBCAA92}"/>
              </a:ext>
            </a:extLst>
          </p:cNvPr>
          <p:cNvCxnSpPr>
            <a:cxnSpLocks/>
            <a:stCxn id="44" idx="2"/>
            <a:endCxn id="32" idx="1"/>
          </p:cNvCxnSpPr>
          <p:nvPr/>
        </p:nvCxnSpPr>
        <p:spPr>
          <a:xfrm>
            <a:off x="2900089" y="4940476"/>
            <a:ext cx="0" cy="871547"/>
          </a:xfrm>
          <a:prstGeom prst="straightConnector1">
            <a:avLst/>
          </a:prstGeom>
          <a:ln w="6350">
            <a:solidFill>
              <a:schemeClr val="bg1">
                <a:lumMod val="50000"/>
              </a:schemeClr>
            </a:solidFill>
            <a:prstDash val="sysDot"/>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62" name="正方形/長方形 74">
            <a:extLst>
              <a:ext uri="{FF2B5EF4-FFF2-40B4-BE49-F238E27FC236}">
                <a16:creationId xmlns:a16="http://schemas.microsoft.com/office/drawing/2014/main" id="{572A8F65-2590-CFCC-E18A-FE793337B187}"/>
              </a:ext>
            </a:extLst>
          </p:cNvPr>
          <p:cNvSpPr/>
          <p:nvPr/>
        </p:nvSpPr>
        <p:spPr>
          <a:xfrm>
            <a:off x="3572481" y="3882501"/>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停止の</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通達</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33" name="正方形/長方形 74">
            <a:extLst>
              <a:ext uri="{FF2B5EF4-FFF2-40B4-BE49-F238E27FC236}">
                <a16:creationId xmlns:a16="http://schemas.microsoft.com/office/drawing/2014/main" id="{261D45B4-3FD5-8D5B-C2D2-B17584214B32}"/>
              </a:ext>
            </a:extLst>
          </p:cNvPr>
          <p:cNvSpPr/>
          <p:nvPr/>
        </p:nvSpPr>
        <p:spPr>
          <a:xfrm>
            <a:off x="11712010" y="6867301"/>
            <a:ext cx="180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34" name="正方形/長方形 74">
            <a:extLst>
              <a:ext uri="{FF2B5EF4-FFF2-40B4-BE49-F238E27FC236}">
                <a16:creationId xmlns:a16="http://schemas.microsoft.com/office/drawing/2014/main" id="{F6723526-DD4E-9377-EF94-F7CFAAB4F03F}"/>
              </a:ext>
            </a:extLst>
          </p:cNvPr>
          <p:cNvSpPr/>
          <p:nvPr/>
        </p:nvSpPr>
        <p:spPr>
          <a:xfrm>
            <a:off x="1303305" y="6867301"/>
            <a:ext cx="180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grpSp>
        <p:nvGrpSpPr>
          <p:cNvPr id="41" name="グループ化 40">
            <a:extLst>
              <a:ext uri="{FF2B5EF4-FFF2-40B4-BE49-F238E27FC236}">
                <a16:creationId xmlns:a16="http://schemas.microsoft.com/office/drawing/2014/main" id="{5906113C-654B-0464-D61D-47A629B15EED}"/>
              </a:ext>
            </a:extLst>
          </p:cNvPr>
          <p:cNvGrpSpPr/>
          <p:nvPr/>
        </p:nvGrpSpPr>
        <p:grpSpPr>
          <a:xfrm>
            <a:off x="5925265" y="2791045"/>
            <a:ext cx="600392" cy="180000"/>
            <a:chOff x="5925265" y="2791045"/>
            <a:chExt cx="600392" cy="180000"/>
          </a:xfrm>
        </p:grpSpPr>
        <p:cxnSp>
          <p:nvCxnSpPr>
            <p:cNvPr id="127" name="直線矢印コネクタ 95">
              <a:extLst>
                <a:ext uri="{FF2B5EF4-FFF2-40B4-BE49-F238E27FC236}">
                  <a16:creationId xmlns:a16="http://schemas.microsoft.com/office/drawing/2014/main" id="{92D67BCF-4E0B-7F81-B310-01C0A90F508E}"/>
                </a:ext>
              </a:extLst>
            </p:cNvPr>
            <p:cNvCxnSpPr>
              <a:cxnSpLocks/>
              <a:stCxn id="67" idx="3"/>
              <a:endCxn id="129" idx="2"/>
            </p:cNvCxnSpPr>
            <p:nvPr/>
          </p:nvCxnSpPr>
          <p:spPr>
            <a:xfrm>
              <a:off x="5925265" y="2881045"/>
              <a:ext cx="420392" cy="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29" name="楕円 128">
              <a:extLst>
                <a:ext uri="{FF2B5EF4-FFF2-40B4-BE49-F238E27FC236}">
                  <a16:creationId xmlns:a16="http://schemas.microsoft.com/office/drawing/2014/main" id="{1F14A75E-5831-BF56-9B4D-03284A8BD605}"/>
                </a:ext>
              </a:extLst>
            </p:cNvPr>
            <p:cNvSpPr/>
            <p:nvPr/>
          </p:nvSpPr>
          <p:spPr bwMode="gray">
            <a:xfrm>
              <a:off x="6345657" y="2791045"/>
              <a:ext cx="180000" cy="180000"/>
            </a:xfrm>
            <a:prstGeom prst="ellipse">
              <a:avLst/>
            </a:prstGeom>
            <a:solidFill>
              <a:srgbClr val="0088BB"/>
            </a:solidFill>
            <a:ln w="12700" algn="ctr">
              <a:solidFill>
                <a:srgbClr val="FFFFFF"/>
              </a:solidFill>
              <a:miter lim="800000"/>
              <a:headEnd/>
              <a:tailEnd/>
            </a:ln>
          </p:spPr>
          <p:txBody>
            <a:bodyPr rot="0" spcFirstLastPara="0" vertOverflow="overflow" horzOverflow="overflow" vert="horz"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i="0" u="none" strike="noStrike" kern="1200" cap="none" spc="0" normalizeH="0" baseline="0" noProof="0" dirty="0">
                  <a:ln>
                    <a:noFill/>
                  </a:ln>
                  <a:solidFill>
                    <a:prstClr val="white"/>
                  </a:solidFill>
                  <a:effectLst/>
                  <a:uLnTx/>
                  <a:uFillTx/>
                  <a:latin typeface="Yu Gothic UI"/>
                  <a:ea typeface="Yu Gothic UI"/>
                  <a:cs typeface="Arial" charset="0"/>
                </a:rPr>
                <a:t>4</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grpSp>
      <p:sp>
        <p:nvSpPr>
          <p:cNvPr id="44" name="正方形/長方形 74">
            <a:extLst>
              <a:ext uri="{FF2B5EF4-FFF2-40B4-BE49-F238E27FC236}">
                <a16:creationId xmlns:a16="http://schemas.microsoft.com/office/drawing/2014/main" id="{C4F7DAC6-1ED2-2DF0-3DBB-7762E82A9CE3}"/>
              </a:ext>
            </a:extLst>
          </p:cNvPr>
          <p:cNvSpPr/>
          <p:nvPr/>
        </p:nvSpPr>
        <p:spPr>
          <a:xfrm>
            <a:off x="2648089" y="4490476"/>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アカウント</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停止</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32" name="フローチャート: 磁気ディスク 31">
            <a:extLst>
              <a:ext uri="{FF2B5EF4-FFF2-40B4-BE49-F238E27FC236}">
                <a16:creationId xmlns:a16="http://schemas.microsoft.com/office/drawing/2014/main" id="{C6A258B0-B130-D9A2-F048-3CC3AC54A54E}"/>
              </a:ext>
            </a:extLst>
          </p:cNvPr>
          <p:cNvSpPr>
            <a:spLocks/>
          </p:cNvSpPr>
          <p:nvPr/>
        </p:nvSpPr>
        <p:spPr>
          <a:xfrm>
            <a:off x="2648089" y="5812023"/>
            <a:ext cx="504000" cy="432000"/>
          </a:xfrm>
          <a:prstGeom prst="flowChartMagneticDisk">
            <a:avLst/>
          </a:prstGeom>
          <a:solidFill>
            <a:schemeClr val="bg1">
              <a:lumMod val="95000"/>
            </a:schemeClr>
          </a:solidFill>
          <a:ln w="19050">
            <a:solidFill>
              <a:schemeClr val="bg1">
                <a:lumMod val="65000"/>
              </a:schemeClr>
            </a:solidFill>
          </a:ln>
        </p:spPr>
        <p:style>
          <a:lnRef idx="2">
            <a:schemeClr val="accent1"/>
          </a:lnRef>
          <a:fillRef idx="1">
            <a:schemeClr val="lt1"/>
          </a:fillRef>
          <a:effectRef idx="0">
            <a:schemeClr val="accent1"/>
          </a:effectRef>
          <a:fontRef idx="minor">
            <a:schemeClr val="dk1"/>
          </a:fontRef>
        </p:style>
        <p:txBody>
          <a:bodyPr wrap="none" lIns="0" tIns="0" rIns="0" bIns="0"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rPr>
              <a:t>広域被災者</a:t>
            </a:r>
            <a:endParaRPr kumimoji="1" lang="en-US" altLang="ja-JP"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800" dirty="0">
                <a:solidFill>
                  <a:sysClr val="windowText" lastClr="000000"/>
                </a:solidFill>
                <a:latin typeface="Meiryo UI"/>
                <a:ea typeface="Meiryo UI"/>
                <a:cs typeface="Arial" panose="020B0604020202020204" pitchFamily="34" charset="0"/>
              </a:rPr>
              <a:t>DB</a:t>
            </a:r>
            <a:r>
              <a:rPr kumimoji="1" lang="ja-JP" altLang="en-US" sz="800" dirty="0">
                <a:solidFill>
                  <a:sysClr val="windowText" lastClr="000000"/>
                </a:solidFill>
                <a:latin typeface="Meiryo UI"/>
                <a:ea typeface="Meiryo UI"/>
                <a:cs typeface="Arial" panose="020B0604020202020204" pitchFamily="34" charset="0"/>
              </a:rPr>
              <a:t>・システム</a:t>
            </a:r>
            <a:endParaRPr kumimoji="1" lang="en-US" altLang="ja-JP"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endParaRPr>
          </a:p>
        </p:txBody>
      </p:sp>
      <p:sp>
        <p:nvSpPr>
          <p:cNvPr id="178" name="楕円 177">
            <a:extLst>
              <a:ext uri="{FF2B5EF4-FFF2-40B4-BE49-F238E27FC236}">
                <a16:creationId xmlns:a16="http://schemas.microsoft.com/office/drawing/2014/main" id="{9A8E3840-3B86-6844-4861-AE8EF13B02D4}"/>
              </a:ext>
            </a:extLst>
          </p:cNvPr>
          <p:cNvSpPr/>
          <p:nvPr/>
        </p:nvSpPr>
        <p:spPr bwMode="gray">
          <a:xfrm>
            <a:off x="5421265" y="5170052"/>
            <a:ext cx="180000" cy="318881"/>
          </a:xfrm>
          <a:prstGeom prst="ellipse">
            <a:avLst/>
          </a:prstGeom>
          <a:solidFill>
            <a:srgbClr val="0088BB"/>
          </a:solidFill>
          <a:ln w="12700" algn="ctr">
            <a:solidFill>
              <a:srgbClr val="FFFFFF"/>
            </a:solidFill>
            <a:miter lim="800000"/>
            <a:headEnd/>
            <a:tailEnd/>
          </a:ln>
        </p:spPr>
        <p:txBody>
          <a:bodyPr rot="0" spcFirstLastPara="0" vertOverflow="overflow" horzOverflow="overflow" vert="eaVert"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dirty="0">
                <a:solidFill>
                  <a:prstClr val="white"/>
                </a:solidFill>
                <a:latin typeface="Yu Gothic UI"/>
                <a:ea typeface="Yu Gothic UI"/>
                <a:cs typeface="Arial" charset="0"/>
              </a:rPr>
              <a:t>E</a:t>
            </a:r>
            <a:r>
              <a:rPr kumimoji="1" lang="en-US" altLang="ja-JP" sz="900" b="1" i="0" u="none" strike="noStrike" kern="1200" cap="none" spc="0" normalizeH="0" baseline="0" noProof="0" dirty="0" err="1">
                <a:ln>
                  <a:noFill/>
                </a:ln>
                <a:solidFill>
                  <a:prstClr val="white"/>
                </a:solidFill>
                <a:effectLst/>
                <a:uLnTx/>
                <a:uFillTx/>
                <a:latin typeface="Yu Gothic UI"/>
                <a:ea typeface="Yu Gothic UI"/>
                <a:cs typeface="Arial" charset="0"/>
              </a:rPr>
              <a:t>nd</a:t>
            </a:r>
            <a:endParaRPr kumimoji="1" lang="ja-JP" altLang="en-US" sz="900" b="1" i="0" u="none" strike="noStrike" kern="1200" cap="none" spc="0" normalizeH="0" baseline="0" noProof="0" dirty="0">
              <a:ln>
                <a:noFill/>
              </a:ln>
              <a:solidFill>
                <a:prstClr val="white"/>
              </a:solidFill>
              <a:effectLst/>
              <a:uLnTx/>
              <a:uFillTx/>
              <a:latin typeface="Yu Gothic UI"/>
              <a:ea typeface="Yu Gothic UI"/>
              <a:cs typeface="Arial" charset="0"/>
            </a:endParaRPr>
          </a:p>
        </p:txBody>
      </p:sp>
      <p:sp>
        <p:nvSpPr>
          <p:cNvPr id="67" name="正方形/長方形 74">
            <a:extLst>
              <a:ext uri="{FF2B5EF4-FFF2-40B4-BE49-F238E27FC236}">
                <a16:creationId xmlns:a16="http://schemas.microsoft.com/office/drawing/2014/main" id="{485E3A9C-BDC9-1117-AEC7-97A2D1958CFC}"/>
              </a:ext>
            </a:extLst>
          </p:cNvPr>
          <p:cNvSpPr/>
          <p:nvPr/>
        </p:nvSpPr>
        <p:spPr>
          <a:xfrm>
            <a:off x="5421265" y="2656045"/>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停止確認</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36" name="フローチャート: 磁気ディスク 35">
            <a:extLst>
              <a:ext uri="{FF2B5EF4-FFF2-40B4-BE49-F238E27FC236}">
                <a16:creationId xmlns:a16="http://schemas.microsoft.com/office/drawing/2014/main" id="{17BCF371-98C4-56D7-626F-7DF65B2076B2}"/>
              </a:ext>
            </a:extLst>
          </p:cNvPr>
          <p:cNvSpPr>
            <a:spLocks/>
          </p:cNvSpPr>
          <p:nvPr/>
        </p:nvSpPr>
        <p:spPr>
          <a:xfrm>
            <a:off x="5419153" y="5812023"/>
            <a:ext cx="504000" cy="432000"/>
          </a:xfrm>
          <a:prstGeom prst="flowChartMagneticDisk">
            <a:avLst/>
          </a:prstGeom>
          <a:solidFill>
            <a:schemeClr val="bg1">
              <a:lumMod val="95000"/>
            </a:schemeClr>
          </a:solidFill>
          <a:ln w="19050">
            <a:solidFill>
              <a:schemeClr val="bg1">
                <a:lumMod val="65000"/>
              </a:schemeClr>
            </a:solidFill>
          </a:ln>
        </p:spPr>
        <p:style>
          <a:lnRef idx="2">
            <a:schemeClr val="accent1"/>
          </a:lnRef>
          <a:fillRef idx="1">
            <a:schemeClr val="lt1"/>
          </a:fillRef>
          <a:effectRef idx="0">
            <a:schemeClr val="accent1"/>
          </a:effectRef>
          <a:fontRef idx="minor">
            <a:schemeClr val="dk1"/>
          </a:fontRef>
        </p:style>
        <p:txBody>
          <a:bodyPr wrap="none" lIns="0" tIns="0" rIns="0" bIns="0"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rPr>
              <a:t>広域被災者</a:t>
            </a:r>
            <a:endParaRPr kumimoji="1" lang="en-US" altLang="ja-JP"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800" dirty="0">
                <a:solidFill>
                  <a:sysClr val="windowText" lastClr="000000"/>
                </a:solidFill>
                <a:latin typeface="Meiryo UI"/>
                <a:ea typeface="Meiryo UI"/>
                <a:cs typeface="Arial" panose="020B0604020202020204" pitchFamily="34" charset="0"/>
              </a:rPr>
              <a:t>DB</a:t>
            </a:r>
            <a:r>
              <a:rPr kumimoji="1" lang="ja-JP" altLang="en-US" sz="800" dirty="0">
                <a:solidFill>
                  <a:sysClr val="windowText" lastClr="000000"/>
                </a:solidFill>
                <a:latin typeface="Meiryo UI"/>
                <a:ea typeface="Meiryo UI"/>
                <a:cs typeface="Arial" panose="020B0604020202020204" pitchFamily="34" charset="0"/>
              </a:rPr>
              <a:t>・システム</a:t>
            </a:r>
            <a:endParaRPr kumimoji="1" lang="en-US" altLang="ja-JP"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endParaRPr>
          </a:p>
        </p:txBody>
      </p:sp>
      <p:cxnSp>
        <p:nvCxnSpPr>
          <p:cNvPr id="48" name="直線矢印コネクタ 95">
            <a:extLst>
              <a:ext uri="{FF2B5EF4-FFF2-40B4-BE49-F238E27FC236}">
                <a16:creationId xmlns:a16="http://schemas.microsoft.com/office/drawing/2014/main" id="{B865B814-E94D-338C-C0BB-C80D6AC03715}"/>
              </a:ext>
            </a:extLst>
          </p:cNvPr>
          <p:cNvCxnSpPr>
            <a:cxnSpLocks/>
            <a:stCxn id="67" idx="2"/>
            <a:endCxn id="36" idx="1"/>
          </p:cNvCxnSpPr>
          <p:nvPr/>
        </p:nvCxnSpPr>
        <p:spPr>
          <a:xfrm flipH="1">
            <a:off x="5671153" y="3106045"/>
            <a:ext cx="2112" cy="2705978"/>
          </a:xfrm>
          <a:prstGeom prst="straightConnector1">
            <a:avLst/>
          </a:prstGeom>
          <a:ln w="6350">
            <a:solidFill>
              <a:schemeClr val="bg1">
                <a:lumMod val="50000"/>
              </a:schemeClr>
            </a:solidFill>
            <a:prstDash val="sysDot"/>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58" name="正方形/長方形 74">
            <a:extLst>
              <a:ext uri="{FF2B5EF4-FFF2-40B4-BE49-F238E27FC236}">
                <a16:creationId xmlns:a16="http://schemas.microsoft.com/office/drawing/2014/main" id="{DFFD0E99-632D-484B-607C-B2A3FA6D3B99}"/>
              </a:ext>
            </a:extLst>
          </p:cNvPr>
          <p:cNvSpPr/>
          <p:nvPr/>
        </p:nvSpPr>
        <p:spPr>
          <a:xfrm>
            <a:off x="4500066" y="2075674"/>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通達</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受領</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59" name="正方形/長方形 74">
            <a:extLst>
              <a:ext uri="{FF2B5EF4-FFF2-40B4-BE49-F238E27FC236}">
                <a16:creationId xmlns:a16="http://schemas.microsoft.com/office/drawing/2014/main" id="{531F8E96-C9C3-9B39-8ABA-BFDA854835F0}"/>
              </a:ext>
            </a:extLst>
          </p:cNvPr>
          <p:cNvSpPr/>
          <p:nvPr/>
        </p:nvSpPr>
        <p:spPr>
          <a:xfrm>
            <a:off x="4500066" y="5104492"/>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通達</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受領</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cxnSp>
        <p:nvCxnSpPr>
          <p:cNvPr id="71" name="直線矢印コネクタ 95">
            <a:extLst>
              <a:ext uri="{FF2B5EF4-FFF2-40B4-BE49-F238E27FC236}">
                <a16:creationId xmlns:a16="http://schemas.microsoft.com/office/drawing/2014/main" id="{303E2948-AA89-D0E9-3B70-A337E93C0FFC}"/>
              </a:ext>
            </a:extLst>
          </p:cNvPr>
          <p:cNvCxnSpPr>
            <a:cxnSpLocks/>
            <a:stCxn id="58" idx="3"/>
            <a:endCxn id="67" idx="1"/>
          </p:cNvCxnSpPr>
          <p:nvPr/>
        </p:nvCxnSpPr>
        <p:spPr>
          <a:xfrm>
            <a:off x="5004066" y="2300674"/>
            <a:ext cx="417199" cy="580371"/>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113" name="直線矢印コネクタ 95">
            <a:extLst>
              <a:ext uri="{FF2B5EF4-FFF2-40B4-BE49-F238E27FC236}">
                <a16:creationId xmlns:a16="http://schemas.microsoft.com/office/drawing/2014/main" id="{E3899931-889B-2FC1-92EE-A8A8CD935220}"/>
              </a:ext>
            </a:extLst>
          </p:cNvPr>
          <p:cNvCxnSpPr>
            <a:cxnSpLocks/>
            <a:stCxn id="59" idx="3"/>
            <a:endCxn id="178" idx="2"/>
          </p:cNvCxnSpPr>
          <p:nvPr/>
        </p:nvCxnSpPr>
        <p:spPr>
          <a:xfrm>
            <a:off x="5004066" y="5329492"/>
            <a:ext cx="417199" cy="1"/>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105" name="直線コネクタ 104">
            <a:extLst>
              <a:ext uri="{FF2B5EF4-FFF2-40B4-BE49-F238E27FC236}">
                <a16:creationId xmlns:a16="http://schemas.microsoft.com/office/drawing/2014/main" id="{170A34AE-C3EF-3824-9612-37B8C50D24B3}"/>
              </a:ext>
            </a:extLst>
          </p:cNvPr>
          <p:cNvCxnSpPr>
            <a:cxnSpLocks/>
          </p:cNvCxnSpPr>
          <p:nvPr/>
        </p:nvCxnSpPr>
        <p:spPr>
          <a:xfrm>
            <a:off x="1195681" y="5036837"/>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3" name="直線矢印コネクタ 95">
            <a:extLst>
              <a:ext uri="{FF2B5EF4-FFF2-40B4-BE49-F238E27FC236}">
                <a16:creationId xmlns:a16="http://schemas.microsoft.com/office/drawing/2014/main" id="{E3D93FF6-077C-0AD7-813C-8BE160B6C193}"/>
              </a:ext>
            </a:extLst>
          </p:cNvPr>
          <p:cNvCxnSpPr>
            <a:cxnSpLocks/>
            <a:endCxn id="45" idx="2"/>
          </p:cNvCxnSpPr>
          <p:nvPr/>
        </p:nvCxnSpPr>
        <p:spPr>
          <a:xfrm>
            <a:off x="2227697" y="4841715"/>
            <a:ext cx="168431" cy="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45" name="楕円 44">
            <a:extLst>
              <a:ext uri="{FF2B5EF4-FFF2-40B4-BE49-F238E27FC236}">
                <a16:creationId xmlns:a16="http://schemas.microsoft.com/office/drawing/2014/main" id="{C69732CA-085B-BF3D-A1A2-7B51170F2B7C}"/>
              </a:ext>
            </a:extLst>
          </p:cNvPr>
          <p:cNvSpPr/>
          <p:nvPr/>
        </p:nvSpPr>
        <p:spPr bwMode="gray">
          <a:xfrm>
            <a:off x="2396128" y="4751715"/>
            <a:ext cx="180000" cy="180000"/>
          </a:xfrm>
          <a:prstGeom prst="ellipse">
            <a:avLst/>
          </a:prstGeom>
          <a:solidFill>
            <a:srgbClr val="0088BB"/>
          </a:solidFill>
          <a:ln w="12700" algn="ctr">
            <a:solidFill>
              <a:srgbClr val="FFFFFF"/>
            </a:solidFill>
            <a:miter lim="800000"/>
            <a:headEnd/>
            <a:tailEnd/>
          </a:ln>
        </p:spPr>
        <p:txBody>
          <a:bodyPr rot="0" spcFirstLastPara="0" vertOverflow="overflow" horzOverflow="overflow" vert="horz"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i="0" u="none" strike="noStrike" kern="1200" cap="none" spc="0" normalizeH="0" baseline="0" noProof="0">
                <a:ln>
                  <a:noFill/>
                </a:ln>
                <a:solidFill>
                  <a:prstClr val="white"/>
                </a:solidFill>
                <a:effectLst/>
                <a:uLnTx/>
                <a:uFillTx/>
                <a:latin typeface="Yu Gothic UI"/>
                <a:ea typeface="Yu Gothic UI"/>
                <a:cs typeface="Arial" charset="0"/>
              </a:rPr>
              <a:t>4</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sp>
        <p:nvSpPr>
          <p:cNvPr id="29" name="正方形/長方形 341">
            <a:extLst>
              <a:ext uri="{FF2B5EF4-FFF2-40B4-BE49-F238E27FC236}">
                <a16:creationId xmlns:a16="http://schemas.microsoft.com/office/drawing/2014/main" id="{18CB54D4-25F4-848D-D223-CF9B68E9C9E6}"/>
              </a:ext>
            </a:extLst>
          </p:cNvPr>
          <p:cNvSpPr/>
          <p:nvPr/>
        </p:nvSpPr>
        <p:spPr>
          <a:xfrm>
            <a:off x="838901" y="3830126"/>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危機</a:t>
            </a:r>
            <a:br>
              <a:rPr kumimoji="0" lang="en-US" altLang="ja-JP" sz="900" b="1" i="0" u="none" strike="noStrike" kern="1200" cap="none" spc="0" normalizeH="0" baseline="0" noProof="0" dirty="0">
                <a:ln>
                  <a:noFill/>
                </a:ln>
                <a:solidFill>
                  <a:prstClr val="black"/>
                </a:solidFill>
                <a:effectLst/>
                <a:uLnTx/>
                <a:uFillTx/>
                <a:latin typeface="Meiryo UI"/>
                <a:ea typeface="Meiryo UI"/>
                <a:cs typeface="+mn-cs"/>
              </a:rPr>
            </a:b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管理</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2" name="正方形/長方形 341">
            <a:extLst>
              <a:ext uri="{FF2B5EF4-FFF2-40B4-BE49-F238E27FC236}">
                <a16:creationId xmlns:a16="http://schemas.microsoft.com/office/drawing/2014/main" id="{4C3287F0-6EFD-7175-3BF8-20AF5709C3E2}"/>
              </a:ext>
            </a:extLst>
          </p:cNvPr>
          <p:cNvSpPr/>
          <p:nvPr/>
        </p:nvSpPr>
        <p:spPr>
          <a:xfrm>
            <a:off x="838901" y="1992704"/>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危機</a:t>
            </a:r>
            <a:br>
              <a:rPr kumimoji="0" lang="en-US" altLang="ja-JP" sz="900" b="1" i="0" u="none" strike="noStrike" kern="1200" cap="none" spc="0" normalizeH="0" baseline="0" noProof="0" dirty="0">
                <a:ln>
                  <a:noFill/>
                </a:ln>
                <a:solidFill>
                  <a:prstClr val="black"/>
                </a:solidFill>
                <a:effectLst/>
                <a:uLnTx/>
                <a:uFillTx/>
                <a:latin typeface="Meiryo UI"/>
                <a:ea typeface="Meiryo UI"/>
                <a:cs typeface="+mn-cs"/>
              </a:rPr>
            </a:b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管理</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5" name="正方形/長方形 341">
            <a:extLst>
              <a:ext uri="{FF2B5EF4-FFF2-40B4-BE49-F238E27FC236}">
                <a16:creationId xmlns:a16="http://schemas.microsoft.com/office/drawing/2014/main" id="{A165B7FB-8193-309C-F0A7-67053608863D}"/>
              </a:ext>
            </a:extLst>
          </p:cNvPr>
          <p:cNvSpPr/>
          <p:nvPr/>
        </p:nvSpPr>
        <p:spPr>
          <a:xfrm>
            <a:off x="838901" y="3217652"/>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災害</a:t>
            </a:r>
            <a:br>
              <a:rPr kumimoji="0" lang="en-US" altLang="zh-TW" sz="900" b="1" i="0" u="none" strike="noStrike" kern="1200" cap="none" spc="0" normalizeH="0" baseline="0" noProof="0" dirty="0">
                <a:ln>
                  <a:noFill/>
                </a:ln>
                <a:solidFill>
                  <a:prstClr val="black"/>
                </a:solidFill>
                <a:effectLst/>
                <a:uLnTx/>
                <a:uFillTx/>
                <a:latin typeface="Meiryo UI"/>
                <a:ea typeface="Meiryo UI"/>
                <a:cs typeface="+mn-cs"/>
              </a:rPr>
            </a:b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応急</a:t>
            </a:r>
            <a:br>
              <a:rPr kumimoji="0" lang="en-US" altLang="zh-TW" sz="900" b="1" i="0" u="none" strike="noStrike" kern="1200" cap="none" spc="0" normalizeH="0" baseline="0" noProof="0" dirty="0">
                <a:ln>
                  <a:noFill/>
                </a:ln>
                <a:solidFill>
                  <a:prstClr val="black"/>
                </a:solidFill>
                <a:effectLst/>
                <a:uLnTx/>
                <a:uFillTx/>
                <a:latin typeface="Meiryo UI"/>
                <a:ea typeface="Meiryo UI"/>
                <a:cs typeface="+mn-cs"/>
              </a:rPr>
            </a:b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対策</a:t>
            </a:r>
            <a:br>
              <a:rPr kumimoji="0" lang="en-US" altLang="zh-TW" sz="900" b="1" i="0" u="none" strike="noStrike" kern="1200" cap="none" spc="0" normalizeH="0" baseline="0" noProof="0" dirty="0">
                <a:ln>
                  <a:noFill/>
                </a:ln>
                <a:solidFill>
                  <a:prstClr val="black"/>
                </a:solidFill>
                <a:effectLst/>
                <a:uLnTx/>
                <a:uFillTx/>
                <a:latin typeface="Meiryo UI"/>
                <a:ea typeface="Meiryo UI"/>
                <a:cs typeface="+mn-cs"/>
              </a:rPr>
            </a:b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責任者</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Tree>
    <p:extLst>
      <p:ext uri="{BB962C8B-B14F-4D97-AF65-F5344CB8AC3E}">
        <p14:creationId xmlns:p14="http://schemas.microsoft.com/office/powerpoint/2010/main" val="41228114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6E40927-2DE7-16C7-9982-3A28FF77F6C4}"/>
              </a:ext>
            </a:extLst>
          </p:cNvPr>
          <p:cNvSpPr>
            <a:spLocks noGrp="1"/>
          </p:cNvSpPr>
          <p:nvPr>
            <p:ph type="title"/>
          </p:nvPr>
        </p:nvSpPr>
        <p:spPr>
          <a:xfrm>
            <a:off x="480000" y="161855"/>
            <a:ext cx="11232000" cy="461425"/>
          </a:xfrm>
        </p:spPr>
        <p:txBody>
          <a:bodyPr>
            <a:spAutoFit/>
          </a:bodyPr>
          <a:lstStyle/>
          <a:p>
            <a:pPr algn="ctr"/>
            <a:r>
              <a:rPr kumimoji="1" lang="ja-JP" altLang="en-US"/>
              <a:t>システムの停止（</a:t>
            </a:r>
            <a:r>
              <a:rPr lang="en-US" altLang="ja-JP"/>
              <a:t>4</a:t>
            </a:r>
            <a:r>
              <a:rPr kumimoji="1" lang="en-US" altLang="ja-JP"/>
              <a:t>/4</a:t>
            </a:r>
            <a:r>
              <a:rPr kumimoji="1" lang="ja-JP" altLang="en-US"/>
              <a:t>）</a:t>
            </a:r>
          </a:p>
        </p:txBody>
      </p:sp>
      <p:sp>
        <p:nvSpPr>
          <p:cNvPr id="5" name="正方形/長方形 168">
            <a:extLst>
              <a:ext uri="{FF2B5EF4-FFF2-40B4-BE49-F238E27FC236}">
                <a16:creationId xmlns:a16="http://schemas.microsoft.com/office/drawing/2014/main" id="{BC676721-1894-0D62-2D39-D5CEDFAA2437}"/>
              </a:ext>
            </a:extLst>
          </p:cNvPr>
          <p:cNvSpPr/>
          <p:nvPr/>
        </p:nvSpPr>
        <p:spPr bwMode="gray">
          <a:xfrm>
            <a:off x="478901" y="1154714"/>
            <a:ext cx="720000" cy="180000"/>
          </a:xfrm>
          <a:prstGeom prst="rect">
            <a:avLst/>
          </a:prstGeom>
          <a:solidFill>
            <a:schemeClr val="tx1"/>
          </a:solidFill>
          <a:ln w="6350" algn="ctr">
            <a:noFill/>
            <a:round/>
            <a:headEnd/>
            <a:tailEnd/>
          </a:ln>
        </p:spPr>
        <p:txBody>
          <a:bodyPr wrap="none" lIns="0" rIns="0" anchor="ct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defRPr/>
            </a:pPr>
            <a:r>
              <a:rPr kumimoji="0" lang="ja-JP" altLang="en-US" sz="1000" b="0" i="0" u="none" strike="noStrike" kern="1200" cap="none" spc="0" normalizeH="0" baseline="0" noProof="0">
                <a:ln>
                  <a:noFill/>
                </a:ln>
                <a:solidFill>
                  <a:prstClr val="white"/>
                </a:solidFill>
                <a:effectLst/>
                <a:uLnTx/>
                <a:uFillTx/>
                <a:latin typeface="Meiryo UI"/>
                <a:ea typeface="Meiryo UI"/>
                <a:cs typeface="Arial" charset="0"/>
              </a:rPr>
              <a:t>業務プロセス</a:t>
            </a:r>
          </a:p>
        </p:txBody>
      </p:sp>
      <p:sp>
        <p:nvSpPr>
          <p:cNvPr id="11" name="ホームベース 79">
            <a:extLst>
              <a:ext uri="{FF2B5EF4-FFF2-40B4-BE49-F238E27FC236}">
                <a16:creationId xmlns:a16="http://schemas.microsoft.com/office/drawing/2014/main" id="{4FB8345E-C06C-D8B1-56B9-7AE6A8647A35}"/>
              </a:ext>
            </a:extLst>
          </p:cNvPr>
          <p:cNvSpPr>
            <a:spLocks noChangeArrowheads="1"/>
          </p:cNvSpPr>
          <p:nvPr/>
        </p:nvSpPr>
        <p:spPr bwMode="auto">
          <a:xfrm>
            <a:off x="1258026" y="1154713"/>
            <a:ext cx="10453973" cy="180000"/>
          </a:xfrm>
          <a:prstGeom prst="homePlate">
            <a:avLst>
              <a:gd name="adj" fmla="val 26394"/>
            </a:avLst>
          </a:prstGeom>
          <a:solidFill>
            <a:schemeClr val="tx1"/>
          </a:solidFill>
          <a:ln w="6350" algn="ctr">
            <a:solidFill>
              <a:schemeClr val="bg1">
                <a:lumMod val="50000"/>
              </a:schemeClr>
            </a:solidFill>
            <a:round/>
            <a:headEnd/>
            <a:tailEnd/>
          </a:ln>
        </p:spPr>
        <p:txBody>
          <a:bodyPr lIns="36000" rIns="36000" anchor="ct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defRPr/>
            </a:pPr>
            <a:r>
              <a:rPr kumimoji="0" lang="ja-JP" altLang="en-US" sz="1000" b="0" i="0" u="none" strike="noStrike" kern="1200" cap="none" spc="0" normalizeH="0" baseline="0" noProof="0" dirty="0">
                <a:ln>
                  <a:noFill/>
                </a:ln>
                <a:solidFill>
                  <a:prstClr val="white"/>
                </a:solidFill>
                <a:effectLst/>
                <a:uLnTx/>
                <a:uFillTx/>
                <a:latin typeface="Meiryo UI"/>
                <a:ea typeface="Meiryo UI"/>
                <a:cs typeface="Arial" charset="0"/>
              </a:rPr>
              <a:t>④データ引き継ぎ～代替システムの運用開始</a:t>
            </a:r>
            <a:endParaRPr kumimoji="0" lang="en-US" altLang="ja-JP" sz="1000" b="0" i="0" u="none" strike="noStrike" kern="1200" cap="none" spc="0" normalizeH="0" baseline="0" noProof="0" dirty="0">
              <a:ln>
                <a:noFill/>
              </a:ln>
              <a:solidFill>
                <a:prstClr val="white"/>
              </a:solidFill>
              <a:effectLst/>
              <a:uLnTx/>
              <a:uFillTx/>
              <a:latin typeface="Meiryo UI"/>
              <a:ea typeface="Meiryo UI"/>
              <a:cs typeface="Arial" charset="0"/>
            </a:endParaRPr>
          </a:p>
        </p:txBody>
      </p:sp>
      <p:sp>
        <p:nvSpPr>
          <p:cNvPr id="21" name="正方形/長方形 341">
            <a:extLst>
              <a:ext uri="{FF2B5EF4-FFF2-40B4-BE49-F238E27FC236}">
                <a16:creationId xmlns:a16="http://schemas.microsoft.com/office/drawing/2014/main" id="{DC59930C-C013-A326-95D9-C6F0D605DE7C}"/>
              </a:ext>
            </a:extLst>
          </p:cNvPr>
          <p:cNvSpPr/>
          <p:nvPr/>
        </p:nvSpPr>
        <p:spPr>
          <a:xfrm>
            <a:off x="838901" y="1380230"/>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a:solidFill>
                  <a:prstClr val="black"/>
                </a:solidFill>
                <a:latin typeface="Meiryo UI"/>
                <a:ea typeface="Meiryo UI"/>
              </a:rPr>
              <a:t>市町村</a:t>
            </a:r>
            <a:endParaRPr lang="en-US" altLang="ja-JP" sz="900" b="1">
              <a:solidFill>
                <a:prstClr val="black"/>
              </a:solidFill>
              <a:latin typeface="Meiryo UI"/>
              <a:ea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a:ln>
                  <a:noFill/>
                </a:ln>
                <a:solidFill>
                  <a:prstClr val="black"/>
                </a:solidFill>
                <a:effectLst/>
                <a:uLnTx/>
                <a:uFillTx/>
                <a:latin typeface="Meiryo UI"/>
                <a:ea typeface="Meiryo UI"/>
                <a:cs typeface="+mn-cs"/>
              </a:rPr>
              <a:t>長</a:t>
            </a:r>
            <a:endParaRPr kumimoji="0" lang="en-US" altLang="ja-JP" sz="900" b="1" i="0" u="none" strike="noStrike" kern="1200" cap="none" spc="0" normalizeH="0" baseline="0" noProof="0">
              <a:ln>
                <a:noFill/>
              </a:ln>
              <a:solidFill>
                <a:prstClr val="black"/>
              </a:solidFill>
              <a:effectLst/>
              <a:uLnTx/>
              <a:uFillTx/>
              <a:latin typeface="Meiryo UI"/>
              <a:ea typeface="Meiryo UI"/>
              <a:cs typeface="+mn-cs"/>
            </a:endParaRPr>
          </a:p>
        </p:txBody>
      </p:sp>
      <p:sp>
        <p:nvSpPr>
          <p:cNvPr id="23" name="正方形/長方形 341">
            <a:extLst>
              <a:ext uri="{FF2B5EF4-FFF2-40B4-BE49-F238E27FC236}">
                <a16:creationId xmlns:a16="http://schemas.microsoft.com/office/drawing/2014/main" id="{C0C97797-C87A-F549-ABDA-0371B623627F}"/>
              </a:ext>
            </a:extLst>
          </p:cNvPr>
          <p:cNvSpPr/>
          <p:nvPr/>
        </p:nvSpPr>
        <p:spPr>
          <a:xfrm>
            <a:off x="838901" y="2605178"/>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a:solidFill>
                  <a:prstClr val="black"/>
                </a:solidFill>
                <a:latin typeface="Meiryo UI"/>
                <a:ea typeface="Meiryo UI"/>
              </a:rPr>
              <a:t>システム</a:t>
            </a:r>
            <a:endParaRPr lang="en-US" altLang="ja-JP" sz="900" b="1">
              <a:solidFill>
                <a:prstClr val="black"/>
              </a:solidFill>
              <a:latin typeface="Meiryo UI"/>
              <a:ea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a:ln>
                <a:noFill/>
              </a:ln>
              <a:solidFill>
                <a:prstClr val="black"/>
              </a:solidFill>
              <a:effectLst/>
              <a:uLnTx/>
              <a:uFillTx/>
              <a:latin typeface="Meiryo UI"/>
              <a:ea typeface="Meiryo UI"/>
              <a:cs typeface="+mn-cs"/>
            </a:endParaRPr>
          </a:p>
        </p:txBody>
      </p:sp>
      <p:sp>
        <p:nvSpPr>
          <p:cNvPr id="24" name="正方形/長方形 341">
            <a:extLst>
              <a:ext uri="{FF2B5EF4-FFF2-40B4-BE49-F238E27FC236}">
                <a16:creationId xmlns:a16="http://schemas.microsoft.com/office/drawing/2014/main" id="{DB854599-409B-618D-FE66-6006C69A862F}"/>
              </a:ext>
            </a:extLst>
          </p:cNvPr>
          <p:cNvSpPr/>
          <p:nvPr/>
        </p:nvSpPr>
        <p:spPr>
          <a:xfrm>
            <a:off x="478900" y="1380230"/>
            <a:ext cx="324000" cy="1804019"/>
          </a:xfrm>
          <a:prstGeom prst="rect">
            <a:avLst/>
          </a:prstGeom>
          <a:solidFill>
            <a:schemeClr val="accent2"/>
          </a:solidFill>
          <a:ln w="6350">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prstClr val="black"/>
                </a:solidFill>
                <a:effectLst/>
                <a:uLnTx/>
                <a:uFillTx/>
                <a:latin typeface="Meiryo UI"/>
                <a:ea typeface="Meiryo UI"/>
                <a:cs typeface="+mn-cs"/>
              </a:rPr>
              <a:t>市町村</a:t>
            </a:r>
            <a:endParaRPr kumimoji="0" lang="en-US" altLang="ja-JP" sz="1050" b="1" i="0" u="none" strike="noStrike" kern="1200" cap="none" spc="0" normalizeH="0" baseline="0" noProof="0">
              <a:ln>
                <a:noFill/>
              </a:ln>
              <a:solidFill>
                <a:prstClr val="black"/>
              </a:solidFill>
              <a:effectLst/>
              <a:uLnTx/>
              <a:uFillTx/>
              <a:latin typeface="Meiryo UI"/>
              <a:ea typeface="Meiryo UI"/>
              <a:cs typeface="+mn-cs"/>
            </a:endParaRPr>
          </a:p>
        </p:txBody>
      </p:sp>
      <p:sp>
        <p:nvSpPr>
          <p:cNvPr id="26" name="正方形/長方形 341">
            <a:extLst>
              <a:ext uri="{FF2B5EF4-FFF2-40B4-BE49-F238E27FC236}">
                <a16:creationId xmlns:a16="http://schemas.microsoft.com/office/drawing/2014/main" id="{55B2D2ED-AA8F-E44F-76FA-F163B89B94DF}"/>
              </a:ext>
            </a:extLst>
          </p:cNvPr>
          <p:cNvSpPr/>
          <p:nvPr/>
        </p:nvSpPr>
        <p:spPr>
          <a:xfrm>
            <a:off x="838901" y="4442600"/>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a:solidFill>
                  <a:prstClr val="black"/>
                </a:solidFill>
                <a:latin typeface="Meiryo UI"/>
                <a:ea typeface="Meiryo UI"/>
              </a:rPr>
              <a:t>システム</a:t>
            </a:r>
            <a:endParaRPr lang="en-US" altLang="ja-JP" sz="900" b="1">
              <a:solidFill>
                <a:prstClr val="black"/>
              </a:solidFill>
              <a:latin typeface="Meiryo UI"/>
              <a:ea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a:ln>
                <a:noFill/>
              </a:ln>
              <a:solidFill>
                <a:prstClr val="black"/>
              </a:solidFill>
              <a:effectLst/>
              <a:uLnTx/>
              <a:uFillTx/>
              <a:latin typeface="Meiryo UI"/>
              <a:ea typeface="Meiryo UI"/>
              <a:cs typeface="+mn-cs"/>
            </a:endParaRPr>
          </a:p>
        </p:txBody>
      </p:sp>
      <p:sp>
        <p:nvSpPr>
          <p:cNvPr id="27" name="正方形/長方形 341">
            <a:extLst>
              <a:ext uri="{FF2B5EF4-FFF2-40B4-BE49-F238E27FC236}">
                <a16:creationId xmlns:a16="http://schemas.microsoft.com/office/drawing/2014/main" id="{5334EBFC-0779-6854-0929-7E0EBC061E7F}"/>
              </a:ext>
            </a:extLst>
          </p:cNvPr>
          <p:cNvSpPr/>
          <p:nvPr/>
        </p:nvSpPr>
        <p:spPr>
          <a:xfrm>
            <a:off x="838901" y="5073311"/>
            <a:ext cx="360000" cy="576000"/>
          </a:xfrm>
          <a:prstGeom prst="rect">
            <a:avLst/>
          </a:prstGeom>
          <a:solidFill>
            <a:schemeClr val="accent3">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システム</a:t>
            </a:r>
            <a:br>
              <a:rPr kumimoji="0" lang="en-US" altLang="ja-JP" sz="900" b="1" i="0" u="none" strike="noStrike" kern="1200" cap="none" spc="0" normalizeH="0" baseline="0" noProof="0" dirty="0">
                <a:ln>
                  <a:noFill/>
                </a:ln>
                <a:solidFill>
                  <a:prstClr val="black"/>
                </a:solidFill>
                <a:effectLst/>
                <a:uLnTx/>
                <a:uFillTx/>
                <a:latin typeface="Meiryo UI"/>
                <a:ea typeface="Meiryo UI"/>
                <a:cs typeface="+mn-cs"/>
              </a:rPr>
            </a:b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8" name="正方形/長方形 341">
            <a:extLst>
              <a:ext uri="{FF2B5EF4-FFF2-40B4-BE49-F238E27FC236}">
                <a16:creationId xmlns:a16="http://schemas.microsoft.com/office/drawing/2014/main" id="{5348811E-2512-A269-9414-CF0FB29547B2}"/>
              </a:ext>
            </a:extLst>
          </p:cNvPr>
          <p:cNvSpPr/>
          <p:nvPr/>
        </p:nvSpPr>
        <p:spPr>
          <a:xfrm>
            <a:off x="478900" y="5704023"/>
            <a:ext cx="720001" cy="648000"/>
          </a:xfrm>
          <a:prstGeom prst="rect">
            <a:avLst/>
          </a:prstGeom>
          <a:solidFill>
            <a:schemeClr val="bg1">
              <a:lumMod val="5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schemeClr val="bg1"/>
                </a:solidFill>
                <a:effectLst/>
                <a:uLnTx/>
                <a:uFillTx/>
                <a:latin typeface="Meiryo UI"/>
                <a:ea typeface="Meiryo UI"/>
                <a:cs typeface="+mn-cs"/>
              </a:rPr>
              <a:t>システム</a:t>
            </a:r>
            <a:endParaRPr kumimoji="0" lang="en-US" altLang="ja-JP" sz="1050" b="1" i="0" u="none" strike="noStrike" kern="1200" cap="none" spc="0" normalizeH="0" baseline="0" noProof="0">
              <a:ln>
                <a:noFill/>
              </a:ln>
              <a:solidFill>
                <a:schemeClr val="bg1"/>
              </a:solidFill>
              <a:effectLst/>
              <a:uLnTx/>
              <a:uFillTx/>
              <a:latin typeface="Meiryo UI"/>
              <a:ea typeface="Meiryo UI"/>
              <a:cs typeface="+mn-cs"/>
            </a:endParaRPr>
          </a:p>
        </p:txBody>
      </p:sp>
      <p:sp>
        <p:nvSpPr>
          <p:cNvPr id="30" name="正方形/長方形 341">
            <a:extLst>
              <a:ext uri="{FF2B5EF4-FFF2-40B4-BE49-F238E27FC236}">
                <a16:creationId xmlns:a16="http://schemas.microsoft.com/office/drawing/2014/main" id="{B2D3B5D8-D5B0-404E-0FAF-B103D4B781DF}"/>
              </a:ext>
            </a:extLst>
          </p:cNvPr>
          <p:cNvSpPr/>
          <p:nvPr/>
        </p:nvSpPr>
        <p:spPr>
          <a:xfrm>
            <a:off x="478900" y="3217960"/>
            <a:ext cx="324000" cy="1800640"/>
          </a:xfrm>
          <a:prstGeom prst="rect">
            <a:avLst/>
          </a:prstGeom>
          <a:solidFill>
            <a:srgbClr val="00B0F0"/>
          </a:solidFill>
          <a:ln w="6350">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prstClr val="black"/>
                </a:solidFill>
                <a:effectLst/>
                <a:uLnTx/>
                <a:uFillTx/>
                <a:latin typeface="Meiryo UI"/>
                <a:ea typeface="Meiryo UI"/>
                <a:cs typeface="+mn-cs"/>
              </a:rPr>
              <a:t>都道府県</a:t>
            </a:r>
            <a:endParaRPr kumimoji="0" lang="en-US" altLang="ja-JP" sz="1050" b="1" i="0" u="none" strike="noStrike" kern="1200" cap="none" spc="0" normalizeH="0" baseline="0" noProof="0">
              <a:ln>
                <a:noFill/>
              </a:ln>
              <a:solidFill>
                <a:prstClr val="black"/>
              </a:solidFill>
              <a:effectLst/>
              <a:uLnTx/>
              <a:uFillTx/>
              <a:latin typeface="Meiryo UI"/>
              <a:ea typeface="Meiryo UI"/>
              <a:cs typeface="+mn-cs"/>
            </a:endParaRPr>
          </a:p>
        </p:txBody>
      </p:sp>
      <p:sp>
        <p:nvSpPr>
          <p:cNvPr id="82" name="正方形/長方形 74">
            <a:extLst>
              <a:ext uri="{FF2B5EF4-FFF2-40B4-BE49-F238E27FC236}">
                <a16:creationId xmlns:a16="http://schemas.microsoft.com/office/drawing/2014/main" id="{D21445C4-1773-03B0-4268-A4D4F1C97137}"/>
              </a:ext>
            </a:extLst>
          </p:cNvPr>
          <p:cNvSpPr/>
          <p:nvPr/>
        </p:nvSpPr>
        <p:spPr>
          <a:xfrm>
            <a:off x="12554360" y="1429589"/>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83" name="正方形/長方形 74">
            <a:extLst>
              <a:ext uri="{FF2B5EF4-FFF2-40B4-BE49-F238E27FC236}">
                <a16:creationId xmlns:a16="http://schemas.microsoft.com/office/drawing/2014/main" id="{6154CBEC-B5C5-9974-9A86-E062F3CCB301}"/>
              </a:ext>
            </a:extLst>
          </p:cNvPr>
          <p:cNvSpPr/>
          <p:nvPr/>
        </p:nvSpPr>
        <p:spPr>
          <a:xfrm>
            <a:off x="12554360" y="2057473"/>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84" name="正方形/長方形 74">
            <a:extLst>
              <a:ext uri="{FF2B5EF4-FFF2-40B4-BE49-F238E27FC236}">
                <a16:creationId xmlns:a16="http://schemas.microsoft.com/office/drawing/2014/main" id="{306A9B86-11A5-D1B2-C7FC-EFC3CD86E254}"/>
              </a:ext>
            </a:extLst>
          </p:cNvPr>
          <p:cNvSpPr/>
          <p:nvPr/>
        </p:nvSpPr>
        <p:spPr>
          <a:xfrm>
            <a:off x="12554360" y="2656045"/>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85" name="正方形/長方形 74">
            <a:extLst>
              <a:ext uri="{FF2B5EF4-FFF2-40B4-BE49-F238E27FC236}">
                <a16:creationId xmlns:a16="http://schemas.microsoft.com/office/drawing/2014/main" id="{02646208-FBCF-2D1C-4BD9-DBD5F65A38E8}"/>
              </a:ext>
            </a:extLst>
          </p:cNvPr>
          <p:cNvSpPr/>
          <p:nvPr/>
        </p:nvSpPr>
        <p:spPr>
          <a:xfrm>
            <a:off x="12554360" y="3269273"/>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86" name="正方形/長方形 74">
            <a:extLst>
              <a:ext uri="{FF2B5EF4-FFF2-40B4-BE49-F238E27FC236}">
                <a16:creationId xmlns:a16="http://schemas.microsoft.com/office/drawing/2014/main" id="{7B5E34C1-091E-3EDA-A918-257C0BD46EC1}"/>
              </a:ext>
            </a:extLst>
          </p:cNvPr>
          <p:cNvSpPr/>
          <p:nvPr/>
        </p:nvSpPr>
        <p:spPr>
          <a:xfrm>
            <a:off x="12554360" y="3887753"/>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87" name="正方形/長方形 74">
            <a:extLst>
              <a:ext uri="{FF2B5EF4-FFF2-40B4-BE49-F238E27FC236}">
                <a16:creationId xmlns:a16="http://schemas.microsoft.com/office/drawing/2014/main" id="{F893D030-17A3-9570-983A-1C7A51C203FB}"/>
              </a:ext>
            </a:extLst>
          </p:cNvPr>
          <p:cNvSpPr/>
          <p:nvPr/>
        </p:nvSpPr>
        <p:spPr>
          <a:xfrm>
            <a:off x="12554360" y="4490476"/>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88" name="正方形/長方形 74">
            <a:extLst>
              <a:ext uri="{FF2B5EF4-FFF2-40B4-BE49-F238E27FC236}">
                <a16:creationId xmlns:a16="http://schemas.microsoft.com/office/drawing/2014/main" id="{1BFE74F3-A686-22E3-A686-CD2B0DA53182}"/>
              </a:ext>
            </a:extLst>
          </p:cNvPr>
          <p:cNvSpPr/>
          <p:nvPr/>
        </p:nvSpPr>
        <p:spPr>
          <a:xfrm>
            <a:off x="12554360" y="51204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89" name="正方形/長方形 74">
            <a:extLst>
              <a:ext uri="{FF2B5EF4-FFF2-40B4-BE49-F238E27FC236}">
                <a16:creationId xmlns:a16="http://schemas.microsoft.com/office/drawing/2014/main" id="{616F58DC-FD74-6FF1-53A4-F7CB946C93C6}"/>
              </a:ext>
            </a:extLst>
          </p:cNvPr>
          <p:cNvSpPr/>
          <p:nvPr/>
        </p:nvSpPr>
        <p:spPr>
          <a:xfrm>
            <a:off x="1723697"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90" name="正方形/長方形 74">
            <a:extLst>
              <a:ext uri="{FF2B5EF4-FFF2-40B4-BE49-F238E27FC236}">
                <a16:creationId xmlns:a16="http://schemas.microsoft.com/office/drawing/2014/main" id="{3E48EE9D-2F27-CD09-FC64-4076EAE8EF7D}"/>
              </a:ext>
            </a:extLst>
          </p:cNvPr>
          <p:cNvSpPr/>
          <p:nvPr/>
        </p:nvSpPr>
        <p:spPr>
          <a:xfrm>
            <a:off x="264808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91" name="正方形/長方形 74">
            <a:extLst>
              <a:ext uri="{FF2B5EF4-FFF2-40B4-BE49-F238E27FC236}">
                <a16:creationId xmlns:a16="http://schemas.microsoft.com/office/drawing/2014/main" id="{96EFDFD3-F223-F6EC-5ACF-F9DEBC1417F4}"/>
              </a:ext>
            </a:extLst>
          </p:cNvPr>
          <p:cNvSpPr/>
          <p:nvPr/>
        </p:nvSpPr>
        <p:spPr>
          <a:xfrm>
            <a:off x="3572481"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92" name="正方形/長方形 74">
            <a:extLst>
              <a:ext uri="{FF2B5EF4-FFF2-40B4-BE49-F238E27FC236}">
                <a16:creationId xmlns:a16="http://schemas.microsoft.com/office/drawing/2014/main" id="{8767D3F0-1D1E-3750-77B2-C36A74F9414C}"/>
              </a:ext>
            </a:extLst>
          </p:cNvPr>
          <p:cNvSpPr/>
          <p:nvPr/>
        </p:nvSpPr>
        <p:spPr>
          <a:xfrm>
            <a:off x="4496873"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93" name="正方形/長方形 74">
            <a:extLst>
              <a:ext uri="{FF2B5EF4-FFF2-40B4-BE49-F238E27FC236}">
                <a16:creationId xmlns:a16="http://schemas.microsoft.com/office/drawing/2014/main" id="{23B92634-94AF-331A-5A12-E06765F928C7}"/>
              </a:ext>
            </a:extLst>
          </p:cNvPr>
          <p:cNvSpPr/>
          <p:nvPr/>
        </p:nvSpPr>
        <p:spPr>
          <a:xfrm>
            <a:off x="5421265"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94" name="正方形/長方形 74">
            <a:extLst>
              <a:ext uri="{FF2B5EF4-FFF2-40B4-BE49-F238E27FC236}">
                <a16:creationId xmlns:a16="http://schemas.microsoft.com/office/drawing/2014/main" id="{A714B932-C0AF-F1E6-8A30-F275EA8EC58A}"/>
              </a:ext>
            </a:extLst>
          </p:cNvPr>
          <p:cNvSpPr/>
          <p:nvPr/>
        </p:nvSpPr>
        <p:spPr>
          <a:xfrm>
            <a:off x="6345657" y="6858000"/>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95" name="正方形/長方形 74">
            <a:extLst>
              <a:ext uri="{FF2B5EF4-FFF2-40B4-BE49-F238E27FC236}">
                <a16:creationId xmlns:a16="http://schemas.microsoft.com/office/drawing/2014/main" id="{7F770CFA-E8F2-068C-6ECF-DDC8816D7D51}"/>
              </a:ext>
            </a:extLst>
          </p:cNvPr>
          <p:cNvSpPr/>
          <p:nvPr/>
        </p:nvSpPr>
        <p:spPr>
          <a:xfrm>
            <a:off x="727004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96" name="正方形/長方形 74">
            <a:extLst>
              <a:ext uri="{FF2B5EF4-FFF2-40B4-BE49-F238E27FC236}">
                <a16:creationId xmlns:a16="http://schemas.microsoft.com/office/drawing/2014/main" id="{621C5DE1-F8CF-3B63-F9F8-00E1069E8F80}"/>
              </a:ext>
            </a:extLst>
          </p:cNvPr>
          <p:cNvSpPr/>
          <p:nvPr/>
        </p:nvSpPr>
        <p:spPr>
          <a:xfrm>
            <a:off x="8194441"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97" name="正方形/長方形 74">
            <a:extLst>
              <a:ext uri="{FF2B5EF4-FFF2-40B4-BE49-F238E27FC236}">
                <a16:creationId xmlns:a16="http://schemas.microsoft.com/office/drawing/2014/main" id="{77473164-407A-D7BD-A19E-A513350A80FA}"/>
              </a:ext>
            </a:extLst>
          </p:cNvPr>
          <p:cNvSpPr/>
          <p:nvPr/>
        </p:nvSpPr>
        <p:spPr>
          <a:xfrm>
            <a:off x="9118833"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98" name="正方形/長方形 74">
            <a:extLst>
              <a:ext uri="{FF2B5EF4-FFF2-40B4-BE49-F238E27FC236}">
                <a16:creationId xmlns:a16="http://schemas.microsoft.com/office/drawing/2014/main" id="{CF52DBD8-1ECA-EE8E-1B73-E8991D7D4D96}"/>
              </a:ext>
            </a:extLst>
          </p:cNvPr>
          <p:cNvSpPr/>
          <p:nvPr/>
        </p:nvSpPr>
        <p:spPr>
          <a:xfrm>
            <a:off x="10043225"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99" name="正方形/長方形 74">
            <a:extLst>
              <a:ext uri="{FF2B5EF4-FFF2-40B4-BE49-F238E27FC236}">
                <a16:creationId xmlns:a16="http://schemas.microsoft.com/office/drawing/2014/main" id="{BF31E282-BA61-EDD5-93FF-27A222BC22A8}"/>
              </a:ext>
            </a:extLst>
          </p:cNvPr>
          <p:cNvSpPr/>
          <p:nvPr/>
        </p:nvSpPr>
        <p:spPr>
          <a:xfrm>
            <a:off x="1096761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cxnSp>
        <p:nvCxnSpPr>
          <p:cNvPr id="100" name="直線コネクタ 99">
            <a:extLst>
              <a:ext uri="{FF2B5EF4-FFF2-40B4-BE49-F238E27FC236}">
                <a16:creationId xmlns:a16="http://schemas.microsoft.com/office/drawing/2014/main" id="{8A20579C-D1FC-C848-07B3-45CD3DB8066E}"/>
              </a:ext>
            </a:extLst>
          </p:cNvPr>
          <p:cNvCxnSpPr>
            <a:cxnSpLocks/>
          </p:cNvCxnSpPr>
          <p:nvPr/>
        </p:nvCxnSpPr>
        <p:spPr>
          <a:xfrm>
            <a:off x="1195681" y="1974467"/>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1" name="直線コネクタ 100">
            <a:extLst>
              <a:ext uri="{FF2B5EF4-FFF2-40B4-BE49-F238E27FC236}">
                <a16:creationId xmlns:a16="http://schemas.microsoft.com/office/drawing/2014/main" id="{9BD5B06E-E014-E6A6-E0E8-0B2F8C3ADEDD}"/>
              </a:ext>
            </a:extLst>
          </p:cNvPr>
          <p:cNvCxnSpPr>
            <a:cxnSpLocks/>
          </p:cNvCxnSpPr>
          <p:nvPr/>
        </p:nvCxnSpPr>
        <p:spPr>
          <a:xfrm>
            <a:off x="1195681" y="2586941"/>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2" name="直線コネクタ 101">
            <a:extLst>
              <a:ext uri="{FF2B5EF4-FFF2-40B4-BE49-F238E27FC236}">
                <a16:creationId xmlns:a16="http://schemas.microsoft.com/office/drawing/2014/main" id="{BEAEA6A3-F25B-4797-E805-AA0143F0064F}"/>
              </a:ext>
            </a:extLst>
          </p:cNvPr>
          <p:cNvCxnSpPr>
            <a:cxnSpLocks/>
          </p:cNvCxnSpPr>
          <p:nvPr/>
        </p:nvCxnSpPr>
        <p:spPr>
          <a:xfrm>
            <a:off x="1195681" y="3199415"/>
            <a:ext cx="10516318" cy="0"/>
          </a:xfrm>
          <a:prstGeom prst="line">
            <a:avLst/>
          </a:prstGeom>
          <a:ln w="127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03" name="直線コネクタ 102">
            <a:extLst>
              <a:ext uri="{FF2B5EF4-FFF2-40B4-BE49-F238E27FC236}">
                <a16:creationId xmlns:a16="http://schemas.microsoft.com/office/drawing/2014/main" id="{32663F30-7ECE-9D15-5427-C47BA6694BB4}"/>
              </a:ext>
            </a:extLst>
          </p:cNvPr>
          <p:cNvCxnSpPr>
            <a:cxnSpLocks/>
          </p:cNvCxnSpPr>
          <p:nvPr/>
        </p:nvCxnSpPr>
        <p:spPr>
          <a:xfrm>
            <a:off x="1195681" y="3811889"/>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4" name="直線コネクタ 103">
            <a:extLst>
              <a:ext uri="{FF2B5EF4-FFF2-40B4-BE49-F238E27FC236}">
                <a16:creationId xmlns:a16="http://schemas.microsoft.com/office/drawing/2014/main" id="{C695089E-5E67-E433-12D5-1D6EA9EACAB5}"/>
              </a:ext>
            </a:extLst>
          </p:cNvPr>
          <p:cNvCxnSpPr>
            <a:cxnSpLocks/>
          </p:cNvCxnSpPr>
          <p:nvPr/>
        </p:nvCxnSpPr>
        <p:spPr>
          <a:xfrm>
            <a:off x="1195681" y="4424363"/>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5" name="直線コネクタ 104">
            <a:extLst>
              <a:ext uri="{FF2B5EF4-FFF2-40B4-BE49-F238E27FC236}">
                <a16:creationId xmlns:a16="http://schemas.microsoft.com/office/drawing/2014/main" id="{170A34AE-C3EF-3824-9612-37B8C50D24B3}"/>
              </a:ext>
            </a:extLst>
          </p:cNvPr>
          <p:cNvCxnSpPr>
            <a:cxnSpLocks/>
          </p:cNvCxnSpPr>
          <p:nvPr/>
        </p:nvCxnSpPr>
        <p:spPr>
          <a:xfrm>
            <a:off x="1195681" y="5036837"/>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6" name="直線コネクタ 105">
            <a:extLst>
              <a:ext uri="{FF2B5EF4-FFF2-40B4-BE49-F238E27FC236}">
                <a16:creationId xmlns:a16="http://schemas.microsoft.com/office/drawing/2014/main" id="{5EF1A4EE-E4F1-BA12-426D-001B11158A71}"/>
              </a:ext>
            </a:extLst>
          </p:cNvPr>
          <p:cNvCxnSpPr>
            <a:cxnSpLocks/>
          </p:cNvCxnSpPr>
          <p:nvPr/>
        </p:nvCxnSpPr>
        <p:spPr>
          <a:xfrm>
            <a:off x="1195681" y="5685784"/>
            <a:ext cx="10516318" cy="0"/>
          </a:xfrm>
          <a:prstGeom prst="line">
            <a:avLst/>
          </a:prstGeom>
          <a:ln w="127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sp>
        <p:nvSpPr>
          <p:cNvPr id="4" name="正方形/長方形 341">
            <a:extLst>
              <a:ext uri="{FF2B5EF4-FFF2-40B4-BE49-F238E27FC236}">
                <a16:creationId xmlns:a16="http://schemas.microsoft.com/office/drawing/2014/main" id="{BDC8411A-C2F0-CF5F-F15E-3CEDB6896803}"/>
              </a:ext>
            </a:extLst>
          </p:cNvPr>
          <p:cNvSpPr/>
          <p:nvPr/>
        </p:nvSpPr>
        <p:spPr>
          <a:xfrm>
            <a:off x="478900" y="5073311"/>
            <a:ext cx="324000" cy="576000"/>
          </a:xfrm>
          <a:prstGeom prst="rect">
            <a:avLst/>
          </a:prstGeom>
          <a:solidFill>
            <a:srgbClr val="92D050"/>
          </a:solidFill>
          <a:ln w="6350">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050" b="1" dirty="0">
                <a:solidFill>
                  <a:prstClr val="black"/>
                </a:solidFill>
                <a:latin typeface="Meiryo UI"/>
                <a:ea typeface="Meiryo UI"/>
              </a:rPr>
              <a:t>関係団体</a:t>
            </a:r>
            <a:endParaRPr kumimoji="0" lang="en-US" altLang="ja-JP" sz="105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6" name="正方形/長方形 74">
            <a:extLst>
              <a:ext uri="{FF2B5EF4-FFF2-40B4-BE49-F238E27FC236}">
                <a16:creationId xmlns:a16="http://schemas.microsoft.com/office/drawing/2014/main" id="{202E35D4-0637-88D6-9416-ED4162F71531}"/>
              </a:ext>
            </a:extLst>
          </p:cNvPr>
          <p:cNvSpPr/>
          <p:nvPr/>
        </p:nvSpPr>
        <p:spPr>
          <a:xfrm>
            <a:off x="1723697" y="4485224"/>
            <a:ext cx="504000" cy="460505"/>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データ</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受け渡し</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cxnSp>
        <p:nvCxnSpPr>
          <p:cNvPr id="7" name="直線矢印コネクタ 95">
            <a:extLst>
              <a:ext uri="{FF2B5EF4-FFF2-40B4-BE49-F238E27FC236}">
                <a16:creationId xmlns:a16="http://schemas.microsoft.com/office/drawing/2014/main" id="{A72A3620-BCB2-3033-970B-A8F071230CF7}"/>
              </a:ext>
            </a:extLst>
          </p:cNvPr>
          <p:cNvCxnSpPr>
            <a:cxnSpLocks/>
            <a:stCxn id="6" idx="3"/>
            <a:endCxn id="44" idx="1"/>
          </p:cNvCxnSpPr>
          <p:nvPr/>
        </p:nvCxnSpPr>
        <p:spPr>
          <a:xfrm flipV="1">
            <a:off x="2227697" y="2881045"/>
            <a:ext cx="420392" cy="1834432"/>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65" name="楕円 64">
            <a:extLst>
              <a:ext uri="{FF2B5EF4-FFF2-40B4-BE49-F238E27FC236}">
                <a16:creationId xmlns:a16="http://schemas.microsoft.com/office/drawing/2014/main" id="{6FBD45B4-DD42-E666-2171-527CD1A329ED}"/>
              </a:ext>
            </a:extLst>
          </p:cNvPr>
          <p:cNvSpPr/>
          <p:nvPr/>
        </p:nvSpPr>
        <p:spPr bwMode="gray">
          <a:xfrm>
            <a:off x="1303305" y="4625476"/>
            <a:ext cx="180000" cy="180000"/>
          </a:xfrm>
          <a:prstGeom prst="ellipse">
            <a:avLst/>
          </a:prstGeom>
          <a:solidFill>
            <a:srgbClr val="0088BB"/>
          </a:solidFill>
          <a:ln w="12700" algn="ctr">
            <a:solidFill>
              <a:srgbClr val="FFFFFF"/>
            </a:solidFill>
            <a:miter lim="800000"/>
            <a:headEnd/>
            <a:tailEnd/>
          </a:ln>
        </p:spPr>
        <p:txBody>
          <a:bodyPr rot="0" spcFirstLastPara="0" vertOverflow="overflow" horzOverflow="overflow" vert="horz"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i="0" u="none" strike="noStrike" kern="1200" cap="none" spc="0" normalizeH="0" baseline="0" noProof="0">
                <a:ln>
                  <a:noFill/>
                </a:ln>
                <a:solidFill>
                  <a:prstClr val="white"/>
                </a:solidFill>
                <a:effectLst/>
                <a:uLnTx/>
                <a:uFillTx/>
                <a:latin typeface="Yu Gothic UI"/>
                <a:ea typeface="Yu Gothic UI"/>
                <a:cs typeface="Arial" charset="0"/>
              </a:rPr>
              <a:t>4</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cxnSp>
        <p:nvCxnSpPr>
          <p:cNvPr id="66" name="直線矢印コネクタ 95">
            <a:extLst>
              <a:ext uri="{FF2B5EF4-FFF2-40B4-BE49-F238E27FC236}">
                <a16:creationId xmlns:a16="http://schemas.microsoft.com/office/drawing/2014/main" id="{3BD59FAA-2782-1EC4-D35F-6EDE0EACA8F2}"/>
              </a:ext>
            </a:extLst>
          </p:cNvPr>
          <p:cNvCxnSpPr>
            <a:cxnSpLocks/>
            <a:stCxn id="65" idx="6"/>
            <a:endCxn id="6" idx="1"/>
          </p:cNvCxnSpPr>
          <p:nvPr/>
        </p:nvCxnSpPr>
        <p:spPr>
          <a:xfrm>
            <a:off x="1483305" y="4715476"/>
            <a:ext cx="240392" cy="1"/>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40" name="直線矢印コネクタ 95">
            <a:extLst>
              <a:ext uri="{FF2B5EF4-FFF2-40B4-BE49-F238E27FC236}">
                <a16:creationId xmlns:a16="http://schemas.microsoft.com/office/drawing/2014/main" id="{60FC05DD-0EE4-8166-68BC-112DEBBCAA92}"/>
              </a:ext>
            </a:extLst>
          </p:cNvPr>
          <p:cNvCxnSpPr>
            <a:cxnSpLocks/>
            <a:stCxn id="6" idx="2"/>
            <a:endCxn id="32" idx="1"/>
          </p:cNvCxnSpPr>
          <p:nvPr/>
        </p:nvCxnSpPr>
        <p:spPr>
          <a:xfrm>
            <a:off x="1975697" y="4945729"/>
            <a:ext cx="0" cy="866295"/>
          </a:xfrm>
          <a:prstGeom prst="straightConnector1">
            <a:avLst/>
          </a:prstGeom>
          <a:ln w="6350">
            <a:solidFill>
              <a:schemeClr val="bg1">
                <a:lumMod val="50000"/>
              </a:schemeClr>
            </a:solidFill>
            <a:prstDash val="sysDot"/>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33" name="正方形/長方形 74">
            <a:extLst>
              <a:ext uri="{FF2B5EF4-FFF2-40B4-BE49-F238E27FC236}">
                <a16:creationId xmlns:a16="http://schemas.microsoft.com/office/drawing/2014/main" id="{261D45B4-3FD5-8D5B-C2D2-B17584214B32}"/>
              </a:ext>
            </a:extLst>
          </p:cNvPr>
          <p:cNvSpPr/>
          <p:nvPr/>
        </p:nvSpPr>
        <p:spPr>
          <a:xfrm>
            <a:off x="11712010" y="6867301"/>
            <a:ext cx="180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134" name="正方形/長方形 74">
            <a:extLst>
              <a:ext uri="{FF2B5EF4-FFF2-40B4-BE49-F238E27FC236}">
                <a16:creationId xmlns:a16="http://schemas.microsoft.com/office/drawing/2014/main" id="{F6723526-DD4E-9377-EF94-F7CFAAB4F03F}"/>
              </a:ext>
            </a:extLst>
          </p:cNvPr>
          <p:cNvSpPr/>
          <p:nvPr/>
        </p:nvSpPr>
        <p:spPr>
          <a:xfrm>
            <a:off x="1303305" y="6867301"/>
            <a:ext cx="180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cxnSp>
        <p:nvCxnSpPr>
          <p:cNvPr id="127" name="直線矢印コネクタ 95">
            <a:extLst>
              <a:ext uri="{FF2B5EF4-FFF2-40B4-BE49-F238E27FC236}">
                <a16:creationId xmlns:a16="http://schemas.microsoft.com/office/drawing/2014/main" id="{92D67BCF-4E0B-7F81-B310-01C0A90F508E}"/>
              </a:ext>
            </a:extLst>
          </p:cNvPr>
          <p:cNvCxnSpPr>
            <a:cxnSpLocks/>
            <a:stCxn id="58" idx="3"/>
            <a:endCxn id="68" idx="1"/>
          </p:cNvCxnSpPr>
          <p:nvPr/>
        </p:nvCxnSpPr>
        <p:spPr>
          <a:xfrm>
            <a:off x="5004066" y="2300674"/>
            <a:ext cx="417199" cy="1806827"/>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44" name="正方形/長方形 74">
            <a:extLst>
              <a:ext uri="{FF2B5EF4-FFF2-40B4-BE49-F238E27FC236}">
                <a16:creationId xmlns:a16="http://schemas.microsoft.com/office/drawing/2014/main" id="{C4F7DAC6-1ED2-2DF0-3DBB-7762E82A9CE3}"/>
              </a:ext>
            </a:extLst>
          </p:cNvPr>
          <p:cNvSpPr/>
          <p:nvPr/>
        </p:nvSpPr>
        <p:spPr>
          <a:xfrm>
            <a:off x="2648089" y="2656045"/>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データ</a:t>
            </a:r>
            <a:endParaRPr lang="en-US" altLang="ja-JP" sz="90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受領</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cxnSp>
        <p:nvCxnSpPr>
          <p:cNvPr id="116" name="直線矢印コネクタ 95">
            <a:extLst>
              <a:ext uri="{FF2B5EF4-FFF2-40B4-BE49-F238E27FC236}">
                <a16:creationId xmlns:a16="http://schemas.microsoft.com/office/drawing/2014/main" id="{8DB420AA-AE3C-C94D-67BD-6C81491B8F8C}"/>
              </a:ext>
            </a:extLst>
          </p:cNvPr>
          <p:cNvCxnSpPr>
            <a:cxnSpLocks/>
            <a:stCxn id="68" idx="3"/>
            <a:endCxn id="81" idx="1"/>
          </p:cNvCxnSpPr>
          <p:nvPr/>
        </p:nvCxnSpPr>
        <p:spPr>
          <a:xfrm>
            <a:off x="5925265" y="4107501"/>
            <a:ext cx="420392" cy="607975"/>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32" name="フローチャート: 磁気ディスク 31">
            <a:extLst>
              <a:ext uri="{FF2B5EF4-FFF2-40B4-BE49-F238E27FC236}">
                <a16:creationId xmlns:a16="http://schemas.microsoft.com/office/drawing/2014/main" id="{C6A258B0-B130-D9A2-F048-3CC3AC54A54E}"/>
              </a:ext>
            </a:extLst>
          </p:cNvPr>
          <p:cNvSpPr>
            <a:spLocks/>
          </p:cNvSpPr>
          <p:nvPr/>
        </p:nvSpPr>
        <p:spPr>
          <a:xfrm>
            <a:off x="1723697" y="5812024"/>
            <a:ext cx="504000" cy="432000"/>
          </a:xfrm>
          <a:prstGeom prst="flowChartMagneticDisk">
            <a:avLst/>
          </a:prstGeom>
          <a:solidFill>
            <a:schemeClr val="bg1">
              <a:lumMod val="95000"/>
            </a:schemeClr>
          </a:solidFill>
          <a:ln w="19050">
            <a:solidFill>
              <a:schemeClr val="bg1">
                <a:lumMod val="65000"/>
              </a:schemeClr>
            </a:solidFill>
          </a:ln>
        </p:spPr>
        <p:style>
          <a:lnRef idx="2">
            <a:schemeClr val="accent1"/>
          </a:lnRef>
          <a:fillRef idx="1">
            <a:schemeClr val="lt1"/>
          </a:fillRef>
          <a:effectRef idx="0">
            <a:schemeClr val="accent1"/>
          </a:effectRef>
          <a:fontRef idx="minor">
            <a:schemeClr val="dk1"/>
          </a:fontRef>
        </p:style>
        <p:txBody>
          <a:bodyPr wrap="none" lIns="0" tIns="0" rIns="0" bIns="0"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rPr>
              <a:t>広域被災者</a:t>
            </a:r>
            <a:endParaRPr kumimoji="1" lang="en-US" altLang="ja-JP"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800" dirty="0">
                <a:solidFill>
                  <a:sysClr val="windowText" lastClr="000000"/>
                </a:solidFill>
                <a:latin typeface="Meiryo UI"/>
                <a:ea typeface="Meiryo UI"/>
                <a:cs typeface="Arial" panose="020B0604020202020204" pitchFamily="34" charset="0"/>
              </a:rPr>
              <a:t>DB</a:t>
            </a:r>
            <a:r>
              <a:rPr kumimoji="1" lang="ja-JP" altLang="en-US" sz="800" dirty="0">
                <a:solidFill>
                  <a:sysClr val="windowText" lastClr="000000"/>
                </a:solidFill>
                <a:latin typeface="Meiryo UI"/>
                <a:ea typeface="Meiryo UI"/>
                <a:cs typeface="Arial" panose="020B0604020202020204" pitchFamily="34" charset="0"/>
              </a:rPr>
              <a:t>・システム</a:t>
            </a:r>
            <a:endParaRPr kumimoji="1" lang="en-US" altLang="ja-JP"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endParaRPr>
          </a:p>
        </p:txBody>
      </p:sp>
      <p:sp>
        <p:nvSpPr>
          <p:cNvPr id="36" name="フローチャート: 磁気ディスク 35">
            <a:extLst>
              <a:ext uri="{FF2B5EF4-FFF2-40B4-BE49-F238E27FC236}">
                <a16:creationId xmlns:a16="http://schemas.microsoft.com/office/drawing/2014/main" id="{17BCF371-98C4-56D7-626F-7DF65B2076B2}"/>
              </a:ext>
            </a:extLst>
          </p:cNvPr>
          <p:cNvSpPr>
            <a:spLocks/>
          </p:cNvSpPr>
          <p:nvPr/>
        </p:nvSpPr>
        <p:spPr>
          <a:xfrm>
            <a:off x="6345657" y="5812023"/>
            <a:ext cx="504000" cy="432000"/>
          </a:xfrm>
          <a:prstGeom prst="flowChartMagneticDisk">
            <a:avLst/>
          </a:prstGeom>
          <a:solidFill>
            <a:schemeClr val="bg1">
              <a:lumMod val="95000"/>
            </a:schemeClr>
          </a:solidFill>
          <a:ln w="19050">
            <a:solidFill>
              <a:schemeClr val="bg1">
                <a:lumMod val="65000"/>
              </a:schemeClr>
            </a:solidFill>
          </a:ln>
        </p:spPr>
        <p:style>
          <a:lnRef idx="2">
            <a:schemeClr val="accent1"/>
          </a:lnRef>
          <a:fillRef idx="1">
            <a:schemeClr val="lt1"/>
          </a:fillRef>
          <a:effectRef idx="0">
            <a:schemeClr val="accent1"/>
          </a:effectRef>
          <a:fontRef idx="minor">
            <a:schemeClr val="dk1"/>
          </a:fontRef>
        </p:style>
        <p:txBody>
          <a:bodyPr wrap="none" lIns="0" tIns="0" rIns="0" bIns="0"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rPr>
              <a:t>広域被災者</a:t>
            </a:r>
            <a:endParaRPr kumimoji="1" lang="en-US" altLang="ja-JP"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800" dirty="0">
                <a:solidFill>
                  <a:sysClr val="windowText" lastClr="000000"/>
                </a:solidFill>
                <a:latin typeface="Meiryo UI"/>
                <a:ea typeface="Meiryo UI"/>
                <a:cs typeface="Arial" panose="020B0604020202020204" pitchFamily="34" charset="0"/>
              </a:rPr>
              <a:t>DB</a:t>
            </a:r>
            <a:r>
              <a:rPr kumimoji="1" lang="ja-JP" altLang="en-US" sz="800" dirty="0">
                <a:solidFill>
                  <a:sysClr val="windowText" lastClr="000000"/>
                </a:solidFill>
                <a:latin typeface="Meiryo UI"/>
                <a:ea typeface="Meiryo UI"/>
                <a:cs typeface="Arial" panose="020B0604020202020204" pitchFamily="34" charset="0"/>
              </a:rPr>
              <a:t>・システム</a:t>
            </a:r>
            <a:endParaRPr kumimoji="1" lang="en-US" altLang="ja-JP"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endParaRPr>
          </a:p>
        </p:txBody>
      </p:sp>
      <p:cxnSp>
        <p:nvCxnSpPr>
          <p:cNvPr id="48" name="直線矢印コネクタ 95">
            <a:extLst>
              <a:ext uri="{FF2B5EF4-FFF2-40B4-BE49-F238E27FC236}">
                <a16:creationId xmlns:a16="http://schemas.microsoft.com/office/drawing/2014/main" id="{B865B814-E94D-338C-C0BB-C80D6AC03715}"/>
              </a:ext>
            </a:extLst>
          </p:cNvPr>
          <p:cNvCxnSpPr>
            <a:cxnSpLocks/>
            <a:stCxn id="81" idx="2"/>
            <a:endCxn id="36" idx="1"/>
          </p:cNvCxnSpPr>
          <p:nvPr/>
        </p:nvCxnSpPr>
        <p:spPr>
          <a:xfrm>
            <a:off x="6597657" y="4940476"/>
            <a:ext cx="0" cy="871547"/>
          </a:xfrm>
          <a:prstGeom prst="straightConnector1">
            <a:avLst/>
          </a:prstGeom>
          <a:ln w="6350">
            <a:solidFill>
              <a:schemeClr val="bg1">
                <a:lumMod val="50000"/>
              </a:schemeClr>
            </a:solidFill>
            <a:prstDash val="sysDot"/>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58" name="正方形/長方形 74">
            <a:extLst>
              <a:ext uri="{FF2B5EF4-FFF2-40B4-BE49-F238E27FC236}">
                <a16:creationId xmlns:a16="http://schemas.microsoft.com/office/drawing/2014/main" id="{DFFD0E99-632D-484B-607C-B2A3FA6D3B99}"/>
              </a:ext>
            </a:extLst>
          </p:cNvPr>
          <p:cNvSpPr/>
          <p:nvPr/>
        </p:nvSpPr>
        <p:spPr>
          <a:xfrm>
            <a:off x="4500066" y="2075674"/>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格納</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連絡</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cxnSp>
        <p:nvCxnSpPr>
          <p:cNvPr id="71" name="直線矢印コネクタ 95">
            <a:extLst>
              <a:ext uri="{FF2B5EF4-FFF2-40B4-BE49-F238E27FC236}">
                <a16:creationId xmlns:a16="http://schemas.microsoft.com/office/drawing/2014/main" id="{303E2948-AA89-D0E9-3B70-A337E93C0FFC}"/>
              </a:ext>
            </a:extLst>
          </p:cNvPr>
          <p:cNvCxnSpPr>
            <a:cxnSpLocks/>
            <a:stCxn id="20" idx="3"/>
            <a:endCxn id="58" idx="1"/>
          </p:cNvCxnSpPr>
          <p:nvPr/>
        </p:nvCxnSpPr>
        <p:spPr>
          <a:xfrm flipV="1">
            <a:off x="4076481" y="2300674"/>
            <a:ext cx="423585" cy="580371"/>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68" name="正方形/長方形 74">
            <a:extLst>
              <a:ext uri="{FF2B5EF4-FFF2-40B4-BE49-F238E27FC236}">
                <a16:creationId xmlns:a16="http://schemas.microsoft.com/office/drawing/2014/main" id="{3100C7F2-2761-ABF9-97D6-F762B8C9D7EA}"/>
              </a:ext>
            </a:extLst>
          </p:cNvPr>
          <p:cNvSpPr/>
          <p:nvPr/>
        </p:nvSpPr>
        <p:spPr>
          <a:xfrm>
            <a:off x="5421265" y="3882501"/>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連絡受領</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81" name="正方形/長方形 74">
            <a:extLst>
              <a:ext uri="{FF2B5EF4-FFF2-40B4-BE49-F238E27FC236}">
                <a16:creationId xmlns:a16="http://schemas.microsoft.com/office/drawing/2014/main" id="{EB69C1F4-C014-023B-45AE-7382AD32F005}"/>
              </a:ext>
            </a:extLst>
          </p:cNvPr>
          <p:cNvSpPr/>
          <p:nvPr/>
        </p:nvSpPr>
        <p:spPr>
          <a:xfrm>
            <a:off x="6345657" y="4490476"/>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不要データ</a:t>
            </a:r>
            <a:endParaRPr lang="en-US" altLang="ja-JP" sz="90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削除</a:t>
            </a:r>
            <a:endParaRPr lang="en-US" altLang="ja-JP" sz="900">
              <a:solidFill>
                <a:prstClr val="black"/>
              </a:solidFill>
              <a:latin typeface="+mj-ea"/>
              <a:ea typeface="+mj-ea"/>
            </a:endParaRPr>
          </a:p>
        </p:txBody>
      </p:sp>
      <p:sp>
        <p:nvSpPr>
          <p:cNvPr id="13" name="フローチャート: 磁気ディスク 12">
            <a:extLst>
              <a:ext uri="{FF2B5EF4-FFF2-40B4-BE49-F238E27FC236}">
                <a16:creationId xmlns:a16="http://schemas.microsoft.com/office/drawing/2014/main" id="{E434E3D7-E897-213C-5D3E-ADBAD662103A}"/>
              </a:ext>
            </a:extLst>
          </p:cNvPr>
          <p:cNvSpPr>
            <a:spLocks/>
          </p:cNvSpPr>
          <p:nvPr/>
        </p:nvSpPr>
        <p:spPr>
          <a:xfrm>
            <a:off x="3572481" y="5812024"/>
            <a:ext cx="504000" cy="432000"/>
          </a:xfrm>
          <a:prstGeom prst="flowChartMagneticDisk">
            <a:avLst/>
          </a:prstGeom>
          <a:solidFill>
            <a:schemeClr val="bg1">
              <a:lumMod val="95000"/>
            </a:schemeClr>
          </a:solidFill>
          <a:ln w="19050">
            <a:solidFill>
              <a:schemeClr val="bg1">
                <a:lumMod val="65000"/>
              </a:schemeClr>
            </a:solidFill>
          </a:ln>
        </p:spPr>
        <p:style>
          <a:lnRef idx="2">
            <a:schemeClr val="accent1"/>
          </a:lnRef>
          <a:fillRef idx="1">
            <a:schemeClr val="lt1"/>
          </a:fillRef>
          <a:effectRef idx="0">
            <a:schemeClr val="accent1"/>
          </a:effectRef>
          <a:fontRef idx="minor">
            <a:schemeClr val="dk1"/>
          </a:fontRef>
        </p:style>
        <p:txBody>
          <a:bodyPr wrap="none" lIns="0" tIns="0" rIns="0" bIns="0"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ysClr val="windowText" lastClr="000000"/>
                </a:solidFill>
                <a:effectLst/>
                <a:uLnTx/>
                <a:uFillTx/>
                <a:latin typeface="Meiryo UI"/>
                <a:ea typeface="Meiryo UI"/>
                <a:cs typeface="Arial" panose="020B0604020202020204" pitchFamily="34" charset="0"/>
              </a:rPr>
              <a:t>代替</a:t>
            </a:r>
            <a:endParaRPr kumimoji="1" lang="en-US" altLang="ja-JP" sz="1000" b="0" i="0" u="none" strike="noStrike" kern="1200" cap="none" spc="0" normalizeH="0" baseline="0" noProof="0">
              <a:ln>
                <a:noFill/>
              </a:ln>
              <a:solidFill>
                <a:sysClr val="windowText" lastClr="000000"/>
              </a:solidFill>
              <a:effectLst/>
              <a:uLnTx/>
              <a:uFillTx/>
              <a:latin typeface="Meiryo UI"/>
              <a:ea typeface="Meiryo UI"/>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a:solidFill>
                  <a:sysClr val="windowText" lastClr="000000"/>
                </a:solidFill>
                <a:latin typeface="Meiryo UI"/>
                <a:ea typeface="Meiryo UI"/>
                <a:cs typeface="Arial" panose="020B0604020202020204" pitchFamily="34" charset="0"/>
              </a:rPr>
              <a:t>システム</a:t>
            </a:r>
            <a:endParaRPr kumimoji="1" lang="en-US" altLang="ja-JP" sz="1000" b="0" i="0" u="none" strike="noStrike" kern="1200" cap="none" spc="0" normalizeH="0" baseline="0" noProof="0">
              <a:ln>
                <a:noFill/>
              </a:ln>
              <a:solidFill>
                <a:sysClr val="windowText" lastClr="000000"/>
              </a:solidFill>
              <a:effectLst/>
              <a:uLnTx/>
              <a:uFillTx/>
              <a:latin typeface="Meiryo UI"/>
              <a:ea typeface="Meiryo UI"/>
              <a:cs typeface="Arial" panose="020B0604020202020204" pitchFamily="34" charset="0"/>
            </a:endParaRPr>
          </a:p>
        </p:txBody>
      </p:sp>
      <p:cxnSp>
        <p:nvCxnSpPr>
          <p:cNvPr id="16" name="直線矢印コネクタ 95">
            <a:extLst>
              <a:ext uri="{FF2B5EF4-FFF2-40B4-BE49-F238E27FC236}">
                <a16:creationId xmlns:a16="http://schemas.microsoft.com/office/drawing/2014/main" id="{3EAD2BBF-28C9-2C40-FA9B-313693042862}"/>
              </a:ext>
            </a:extLst>
          </p:cNvPr>
          <p:cNvCxnSpPr>
            <a:cxnSpLocks/>
            <a:stCxn id="20" idx="2"/>
            <a:endCxn id="13" idx="1"/>
          </p:cNvCxnSpPr>
          <p:nvPr/>
        </p:nvCxnSpPr>
        <p:spPr>
          <a:xfrm>
            <a:off x="3824481" y="3106045"/>
            <a:ext cx="0" cy="2705979"/>
          </a:xfrm>
          <a:prstGeom prst="straightConnector1">
            <a:avLst/>
          </a:prstGeom>
          <a:ln w="6350">
            <a:solidFill>
              <a:schemeClr val="bg1">
                <a:lumMod val="50000"/>
              </a:schemeClr>
            </a:solidFill>
            <a:prstDash val="sysDot"/>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20" name="正方形/長方形 74">
            <a:extLst>
              <a:ext uri="{FF2B5EF4-FFF2-40B4-BE49-F238E27FC236}">
                <a16:creationId xmlns:a16="http://schemas.microsoft.com/office/drawing/2014/main" id="{9CBA2842-6200-DDC9-031D-C1F6C8076A98}"/>
              </a:ext>
            </a:extLst>
          </p:cNvPr>
          <p:cNvSpPr/>
          <p:nvPr/>
        </p:nvSpPr>
        <p:spPr>
          <a:xfrm>
            <a:off x="3572481" y="2656045"/>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データ</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格納</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cxnSp>
        <p:nvCxnSpPr>
          <p:cNvPr id="31" name="直線矢印コネクタ 95">
            <a:extLst>
              <a:ext uri="{FF2B5EF4-FFF2-40B4-BE49-F238E27FC236}">
                <a16:creationId xmlns:a16="http://schemas.microsoft.com/office/drawing/2014/main" id="{7E971F2F-9195-04F6-6D4B-8BED90D49369}"/>
              </a:ext>
            </a:extLst>
          </p:cNvPr>
          <p:cNvCxnSpPr>
            <a:cxnSpLocks/>
            <a:stCxn id="44" idx="3"/>
            <a:endCxn id="20" idx="1"/>
          </p:cNvCxnSpPr>
          <p:nvPr/>
        </p:nvCxnSpPr>
        <p:spPr>
          <a:xfrm>
            <a:off x="3152089" y="2881045"/>
            <a:ext cx="420392" cy="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54" name="正方形/長方形 74">
            <a:extLst>
              <a:ext uri="{FF2B5EF4-FFF2-40B4-BE49-F238E27FC236}">
                <a16:creationId xmlns:a16="http://schemas.microsoft.com/office/drawing/2014/main" id="{B21FCB96-865F-E6DF-9143-03700C26C9F3}"/>
              </a:ext>
            </a:extLst>
          </p:cNvPr>
          <p:cNvSpPr/>
          <p:nvPr/>
        </p:nvSpPr>
        <p:spPr>
          <a:xfrm>
            <a:off x="7270049" y="3882501"/>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完了</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連絡</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cxnSp>
        <p:nvCxnSpPr>
          <p:cNvPr id="56" name="直線矢印コネクタ 95">
            <a:extLst>
              <a:ext uri="{FF2B5EF4-FFF2-40B4-BE49-F238E27FC236}">
                <a16:creationId xmlns:a16="http://schemas.microsoft.com/office/drawing/2014/main" id="{54B89569-C35E-D58E-EB16-15664EF5EEC3}"/>
              </a:ext>
            </a:extLst>
          </p:cNvPr>
          <p:cNvCxnSpPr>
            <a:cxnSpLocks/>
            <a:stCxn id="54" idx="3"/>
            <a:endCxn id="60" idx="1"/>
          </p:cNvCxnSpPr>
          <p:nvPr/>
        </p:nvCxnSpPr>
        <p:spPr>
          <a:xfrm>
            <a:off x="7774049" y="4107501"/>
            <a:ext cx="420392" cy="1237900"/>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57" name="正方形/長方形 74">
            <a:extLst>
              <a:ext uri="{FF2B5EF4-FFF2-40B4-BE49-F238E27FC236}">
                <a16:creationId xmlns:a16="http://schemas.microsoft.com/office/drawing/2014/main" id="{86F64B36-3FC3-A9D6-14D6-DC2DED0B444B}"/>
              </a:ext>
            </a:extLst>
          </p:cNvPr>
          <p:cNvSpPr/>
          <p:nvPr/>
        </p:nvSpPr>
        <p:spPr>
          <a:xfrm>
            <a:off x="8194441" y="2075674"/>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連絡</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受領</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60" name="正方形/長方形 74">
            <a:extLst>
              <a:ext uri="{FF2B5EF4-FFF2-40B4-BE49-F238E27FC236}">
                <a16:creationId xmlns:a16="http://schemas.microsoft.com/office/drawing/2014/main" id="{262C0854-5364-CB3B-1282-BE37F1C7DFDB}"/>
              </a:ext>
            </a:extLst>
          </p:cNvPr>
          <p:cNvSpPr/>
          <p:nvPr/>
        </p:nvSpPr>
        <p:spPr>
          <a:xfrm>
            <a:off x="8194441" y="5120401"/>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連絡</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受領</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cxnSp>
        <p:nvCxnSpPr>
          <p:cNvPr id="61" name="直線矢印コネクタ 95">
            <a:extLst>
              <a:ext uri="{FF2B5EF4-FFF2-40B4-BE49-F238E27FC236}">
                <a16:creationId xmlns:a16="http://schemas.microsoft.com/office/drawing/2014/main" id="{6451FD73-D56C-530C-2DEF-CFB733056E0D}"/>
              </a:ext>
            </a:extLst>
          </p:cNvPr>
          <p:cNvCxnSpPr>
            <a:cxnSpLocks/>
            <a:stCxn id="54" idx="3"/>
            <a:endCxn id="57" idx="1"/>
          </p:cNvCxnSpPr>
          <p:nvPr/>
        </p:nvCxnSpPr>
        <p:spPr>
          <a:xfrm flipV="1">
            <a:off x="7774049" y="2300674"/>
            <a:ext cx="420392" cy="1806827"/>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73" name="直線矢印コネクタ 95">
            <a:extLst>
              <a:ext uri="{FF2B5EF4-FFF2-40B4-BE49-F238E27FC236}">
                <a16:creationId xmlns:a16="http://schemas.microsoft.com/office/drawing/2014/main" id="{3B815D25-61F7-687B-E485-DCB22516393B}"/>
              </a:ext>
            </a:extLst>
          </p:cNvPr>
          <p:cNvCxnSpPr>
            <a:cxnSpLocks/>
            <a:stCxn id="81" idx="3"/>
            <a:endCxn id="54" idx="1"/>
          </p:cNvCxnSpPr>
          <p:nvPr/>
        </p:nvCxnSpPr>
        <p:spPr>
          <a:xfrm flipV="1">
            <a:off x="6849657" y="4107501"/>
            <a:ext cx="420392" cy="607975"/>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2" name="正方形/長方形 74">
            <a:extLst>
              <a:ext uri="{FF2B5EF4-FFF2-40B4-BE49-F238E27FC236}">
                <a16:creationId xmlns:a16="http://schemas.microsoft.com/office/drawing/2014/main" id="{25C8B945-4608-D978-8544-620EC9062EAB}"/>
              </a:ext>
            </a:extLst>
          </p:cNvPr>
          <p:cNvSpPr/>
          <p:nvPr/>
        </p:nvSpPr>
        <p:spPr>
          <a:xfrm>
            <a:off x="5421265" y="5120401"/>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連絡受領</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cxnSp>
        <p:nvCxnSpPr>
          <p:cNvPr id="15" name="直線矢印コネクタ 95">
            <a:extLst>
              <a:ext uri="{FF2B5EF4-FFF2-40B4-BE49-F238E27FC236}">
                <a16:creationId xmlns:a16="http://schemas.microsoft.com/office/drawing/2014/main" id="{6FB5964F-AA3B-EAAD-EE89-4A25A6E0F8EE}"/>
              </a:ext>
            </a:extLst>
          </p:cNvPr>
          <p:cNvCxnSpPr>
            <a:cxnSpLocks/>
            <a:stCxn id="58" idx="3"/>
            <a:endCxn id="12" idx="1"/>
          </p:cNvCxnSpPr>
          <p:nvPr/>
        </p:nvCxnSpPr>
        <p:spPr>
          <a:xfrm>
            <a:off x="5004066" y="2300674"/>
            <a:ext cx="417199" cy="3044727"/>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39" name="楕円 38">
            <a:extLst>
              <a:ext uri="{FF2B5EF4-FFF2-40B4-BE49-F238E27FC236}">
                <a16:creationId xmlns:a16="http://schemas.microsoft.com/office/drawing/2014/main" id="{996AB42A-AFF9-03D5-33E1-61CFE2208C6E}"/>
              </a:ext>
            </a:extLst>
          </p:cNvPr>
          <p:cNvSpPr/>
          <p:nvPr/>
        </p:nvSpPr>
        <p:spPr bwMode="gray">
          <a:xfrm>
            <a:off x="6339265" y="5185961"/>
            <a:ext cx="180000" cy="318881"/>
          </a:xfrm>
          <a:prstGeom prst="ellipse">
            <a:avLst/>
          </a:prstGeom>
          <a:solidFill>
            <a:srgbClr val="0088BB"/>
          </a:solidFill>
          <a:ln w="12700" algn="ctr">
            <a:solidFill>
              <a:srgbClr val="FFFFFF"/>
            </a:solidFill>
            <a:miter lim="800000"/>
            <a:headEnd/>
            <a:tailEnd/>
          </a:ln>
        </p:spPr>
        <p:txBody>
          <a:bodyPr rot="0" spcFirstLastPara="0" vertOverflow="overflow" horzOverflow="overflow" vert="eaVert"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a:solidFill>
                  <a:prstClr val="white"/>
                </a:solidFill>
                <a:latin typeface="Yu Gothic UI"/>
                <a:ea typeface="Yu Gothic UI"/>
                <a:cs typeface="Arial" charset="0"/>
              </a:rPr>
              <a:t>E</a:t>
            </a:r>
            <a:r>
              <a:rPr kumimoji="1" lang="en-US" altLang="ja-JP" sz="900" b="1" i="0" u="none" strike="noStrike" kern="1200" cap="none" spc="0" normalizeH="0" baseline="0" noProof="0" err="1">
                <a:ln>
                  <a:noFill/>
                </a:ln>
                <a:solidFill>
                  <a:prstClr val="white"/>
                </a:solidFill>
                <a:effectLst/>
                <a:uLnTx/>
                <a:uFillTx/>
                <a:latin typeface="Yu Gothic UI"/>
                <a:ea typeface="Yu Gothic UI"/>
                <a:cs typeface="Arial" charset="0"/>
              </a:rPr>
              <a:t>nd</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cxnSp>
        <p:nvCxnSpPr>
          <p:cNvPr id="41" name="直線矢印コネクタ 95">
            <a:extLst>
              <a:ext uri="{FF2B5EF4-FFF2-40B4-BE49-F238E27FC236}">
                <a16:creationId xmlns:a16="http://schemas.microsoft.com/office/drawing/2014/main" id="{6EE88650-41EA-F93C-BFD8-84508A4EF8E8}"/>
              </a:ext>
            </a:extLst>
          </p:cNvPr>
          <p:cNvCxnSpPr>
            <a:cxnSpLocks/>
            <a:stCxn id="12" idx="3"/>
            <a:endCxn id="39" idx="2"/>
          </p:cNvCxnSpPr>
          <p:nvPr/>
        </p:nvCxnSpPr>
        <p:spPr>
          <a:xfrm>
            <a:off x="5925265" y="5345401"/>
            <a:ext cx="414000" cy="1"/>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47" name="正方形/長方形 74">
            <a:extLst>
              <a:ext uri="{FF2B5EF4-FFF2-40B4-BE49-F238E27FC236}">
                <a16:creationId xmlns:a16="http://schemas.microsoft.com/office/drawing/2014/main" id="{434AF078-CD9A-7381-2C64-66717E325E0D}"/>
              </a:ext>
            </a:extLst>
          </p:cNvPr>
          <p:cNvSpPr/>
          <p:nvPr/>
        </p:nvSpPr>
        <p:spPr>
          <a:xfrm>
            <a:off x="9118832" y="2656045"/>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800" dirty="0">
                <a:solidFill>
                  <a:prstClr val="black"/>
                </a:solidFill>
                <a:latin typeface="+mj-ea"/>
                <a:ea typeface="+mj-ea"/>
              </a:rPr>
              <a:t>代替</a:t>
            </a:r>
            <a:br>
              <a:rPr lang="en-US" altLang="ja-JP" sz="800" dirty="0">
                <a:solidFill>
                  <a:prstClr val="black"/>
                </a:solidFill>
                <a:latin typeface="+mj-ea"/>
                <a:ea typeface="+mj-ea"/>
              </a:rPr>
            </a:br>
            <a:r>
              <a:rPr lang="ja-JP" altLang="en-US" sz="800" dirty="0">
                <a:solidFill>
                  <a:prstClr val="black"/>
                </a:solidFill>
                <a:latin typeface="+mj-ea"/>
                <a:ea typeface="+mj-ea"/>
              </a:rPr>
              <a:t>システム</a:t>
            </a:r>
            <a:br>
              <a:rPr lang="en-US" altLang="ja-JP" sz="800" dirty="0">
                <a:solidFill>
                  <a:prstClr val="black"/>
                </a:solidFill>
                <a:latin typeface="+mj-ea"/>
                <a:ea typeface="+mj-ea"/>
              </a:rPr>
            </a:br>
            <a:r>
              <a:rPr lang="ja-JP" altLang="en-US" sz="800" dirty="0">
                <a:solidFill>
                  <a:prstClr val="black"/>
                </a:solidFill>
                <a:latin typeface="+mj-ea"/>
                <a:ea typeface="+mj-ea"/>
              </a:rPr>
              <a:t>の運用開始</a:t>
            </a:r>
            <a:endParaRPr lang="en-US" altLang="ja-JP" sz="800" dirty="0">
              <a:solidFill>
                <a:prstClr val="black"/>
              </a:solidFill>
              <a:latin typeface="+mj-ea"/>
              <a:ea typeface="+mj-ea"/>
            </a:endParaRPr>
          </a:p>
        </p:txBody>
      </p:sp>
      <p:sp>
        <p:nvSpPr>
          <p:cNvPr id="49" name="正方形/長方形 74">
            <a:extLst>
              <a:ext uri="{FF2B5EF4-FFF2-40B4-BE49-F238E27FC236}">
                <a16:creationId xmlns:a16="http://schemas.microsoft.com/office/drawing/2014/main" id="{FC6B47DD-6B78-3C03-9529-929D1D3008B3}"/>
              </a:ext>
            </a:extLst>
          </p:cNvPr>
          <p:cNvSpPr/>
          <p:nvPr/>
        </p:nvSpPr>
        <p:spPr>
          <a:xfrm>
            <a:off x="10070406" y="2075674"/>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開始連絡</a:t>
            </a:r>
            <a:endParaRPr lang="en-US" altLang="ja-JP" sz="900">
              <a:solidFill>
                <a:prstClr val="black"/>
              </a:solidFill>
              <a:latin typeface="+mj-ea"/>
              <a:ea typeface="+mj-ea"/>
            </a:endParaRPr>
          </a:p>
        </p:txBody>
      </p:sp>
      <p:cxnSp>
        <p:nvCxnSpPr>
          <p:cNvPr id="50" name="直線矢印コネクタ 95">
            <a:extLst>
              <a:ext uri="{FF2B5EF4-FFF2-40B4-BE49-F238E27FC236}">
                <a16:creationId xmlns:a16="http://schemas.microsoft.com/office/drawing/2014/main" id="{C5EBF3AC-FFCE-F4FA-B793-5F43BFC67B0D}"/>
              </a:ext>
            </a:extLst>
          </p:cNvPr>
          <p:cNvCxnSpPr>
            <a:cxnSpLocks/>
            <a:stCxn id="47" idx="3"/>
            <a:endCxn id="49" idx="1"/>
          </p:cNvCxnSpPr>
          <p:nvPr/>
        </p:nvCxnSpPr>
        <p:spPr>
          <a:xfrm flipV="1">
            <a:off x="9622832" y="2300674"/>
            <a:ext cx="447574" cy="580371"/>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51" name="正方形/長方形 74">
            <a:extLst>
              <a:ext uri="{FF2B5EF4-FFF2-40B4-BE49-F238E27FC236}">
                <a16:creationId xmlns:a16="http://schemas.microsoft.com/office/drawing/2014/main" id="{1ECDBC2F-A2AF-08F1-BD7F-91AA72FCB565}"/>
              </a:ext>
            </a:extLst>
          </p:cNvPr>
          <p:cNvSpPr/>
          <p:nvPr/>
        </p:nvSpPr>
        <p:spPr>
          <a:xfrm>
            <a:off x="10961719" y="3882501"/>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連絡</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受領</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cxnSp>
        <p:nvCxnSpPr>
          <p:cNvPr id="52" name="直線矢印コネクタ 95">
            <a:extLst>
              <a:ext uri="{FF2B5EF4-FFF2-40B4-BE49-F238E27FC236}">
                <a16:creationId xmlns:a16="http://schemas.microsoft.com/office/drawing/2014/main" id="{44BA31AB-611E-B670-40C6-1C0223D79131}"/>
              </a:ext>
            </a:extLst>
          </p:cNvPr>
          <p:cNvCxnSpPr>
            <a:cxnSpLocks/>
            <a:stCxn id="49" idx="3"/>
            <a:endCxn id="64" idx="1"/>
          </p:cNvCxnSpPr>
          <p:nvPr/>
        </p:nvCxnSpPr>
        <p:spPr>
          <a:xfrm>
            <a:off x="10574406" y="2300674"/>
            <a:ext cx="387313" cy="3057525"/>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53" name="直線矢印コネクタ 95">
            <a:extLst>
              <a:ext uri="{FF2B5EF4-FFF2-40B4-BE49-F238E27FC236}">
                <a16:creationId xmlns:a16="http://schemas.microsoft.com/office/drawing/2014/main" id="{176B4DA4-F9CE-3F57-58C9-A0952FB82A17}"/>
              </a:ext>
            </a:extLst>
          </p:cNvPr>
          <p:cNvCxnSpPr>
            <a:cxnSpLocks/>
            <a:stCxn id="49" idx="3"/>
            <a:endCxn id="51" idx="1"/>
          </p:cNvCxnSpPr>
          <p:nvPr/>
        </p:nvCxnSpPr>
        <p:spPr>
          <a:xfrm>
            <a:off x="10574406" y="2300674"/>
            <a:ext cx="387313" cy="1806827"/>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55" name="直線矢印コネクタ 95">
            <a:extLst>
              <a:ext uri="{FF2B5EF4-FFF2-40B4-BE49-F238E27FC236}">
                <a16:creationId xmlns:a16="http://schemas.microsoft.com/office/drawing/2014/main" id="{5A3C5954-160F-6730-BBE9-F748C497ECA9}"/>
              </a:ext>
            </a:extLst>
          </p:cNvPr>
          <p:cNvCxnSpPr>
            <a:cxnSpLocks/>
            <a:stCxn id="51" idx="3"/>
          </p:cNvCxnSpPr>
          <p:nvPr/>
        </p:nvCxnSpPr>
        <p:spPr>
          <a:xfrm>
            <a:off x="11465719" y="4107501"/>
            <a:ext cx="246291" cy="607975"/>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62" name="フローチャート: 磁気ディスク 61">
            <a:extLst>
              <a:ext uri="{FF2B5EF4-FFF2-40B4-BE49-F238E27FC236}">
                <a16:creationId xmlns:a16="http://schemas.microsoft.com/office/drawing/2014/main" id="{25032FAB-94BA-C24D-67EB-010026E35D95}"/>
              </a:ext>
            </a:extLst>
          </p:cNvPr>
          <p:cNvSpPr>
            <a:spLocks/>
          </p:cNvSpPr>
          <p:nvPr/>
        </p:nvSpPr>
        <p:spPr>
          <a:xfrm>
            <a:off x="9118832" y="5812023"/>
            <a:ext cx="504000" cy="432000"/>
          </a:xfrm>
          <a:prstGeom prst="flowChartMagneticDisk">
            <a:avLst/>
          </a:prstGeom>
          <a:solidFill>
            <a:schemeClr val="bg1">
              <a:lumMod val="95000"/>
            </a:schemeClr>
          </a:solidFill>
          <a:ln w="19050">
            <a:solidFill>
              <a:schemeClr val="bg1">
                <a:lumMod val="65000"/>
              </a:schemeClr>
            </a:solidFill>
          </a:ln>
        </p:spPr>
        <p:style>
          <a:lnRef idx="2">
            <a:schemeClr val="accent1"/>
          </a:lnRef>
          <a:fillRef idx="1">
            <a:schemeClr val="lt1"/>
          </a:fillRef>
          <a:effectRef idx="0">
            <a:schemeClr val="accent1"/>
          </a:effectRef>
          <a:fontRef idx="minor">
            <a:schemeClr val="dk1"/>
          </a:fontRef>
        </p:style>
        <p:txBody>
          <a:bodyPr wrap="none" lIns="0" tIns="0" rIns="0" bIns="0"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ysClr val="windowText" lastClr="000000"/>
                </a:solidFill>
                <a:effectLst/>
                <a:uLnTx/>
                <a:uFillTx/>
                <a:latin typeface="Meiryo UI"/>
                <a:ea typeface="Meiryo UI"/>
                <a:cs typeface="Arial" panose="020B0604020202020204" pitchFamily="34" charset="0"/>
              </a:rPr>
              <a:t>代替</a:t>
            </a:r>
            <a:endParaRPr kumimoji="1" lang="en-US" altLang="ja-JP" sz="1000" b="0" i="0" u="none" strike="noStrike" kern="1200" cap="none" spc="0" normalizeH="0" baseline="0" noProof="0">
              <a:ln>
                <a:noFill/>
              </a:ln>
              <a:solidFill>
                <a:sysClr val="windowText" lastClr="000000"/>
              </a:solidFill>
              <a:effectLst/>
              <a:uLnTx/>
              <a:uFillTx/>
              <a:latin typeface="Meiryo UI"/>
              <a:ea typeface="Meiryo UI"/>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a:solidFill>
                  <a:sysClr val="windowText" lastClr="000000"/>
                </a:solidFill>
                <a:latin typeface="Meiryo UI"/>
                <a:ea typeface="Meiryo UI"/>
                <a:cs typeface="Arial" panose="020B0604020202020204" pitchFamily="34" charset="0"/>
              </a:rPr>
              <a:t>システム</a:t>
            </a:r>
            <a:endParaRPr kumimoji="1" lang="en-US" altLang="ja-JP" sz="1000" b="0" i="0" u="none" strike="noStrike" kern="1200" cap="none" spc="0" normalizeH="0" baseline="0" noProof="0">
              <a:ln>
                <a:noFill/>
              </a:ln>
              <a:solidFill>
                <a:sysClr val="windowText" lastClr="000000"/>
              </a:solidFill>
              <a:effectLst/>
              <a:uLnTx/>
              <a:uFillTx/>
              <a:latin typeface="Meiryo UI"/>
              <a:ea typeface="Meiryo UI"/>
              <a:cs typeface="Arial" panose="020B0604020202020204" pitchFamily="34" charset="0"/>
            </a:endParaRPr>
          </a:p>
        </p:txBody>
      </p:sp>
      <p:cxnSp>
        <p:nvCxnSpPr>
          <p:cNvPr id="63" name="直線矢印コネクタ 95">
            <a:extLst>
              <a:ext uri="{FF2B5EF4-FFF2-40B4-BE49-F238E27FC236}">
                <a16:creationId xmlns:a16="http://schemas.microsoft.com/office/drawing/2014/main" id="{7CD42E3E-65C9-4281-21B8-F415697D8219}"/>
              </a:ext>
            </a:extLst>
          </p:cNvPr>
          <p:cNvCxnSpPr>
            <a:cxnSpLocks/>
            <a:stCxn id="47" idx="2"/>
            <a:endCxn id="62" idx="1"/>
          </p:cNvCxnSpPr>
          <p:nvPr/>
        </p:nvCxnSpPr>
        <p:spPr>
          <a:xfrm>
            <a:off x="9370832" y="3106045"/>
            <a:ext cx="0" cy="2705978"/>
          </a:xfrm>
          <a:prstGeom prst="straightConnector1">
            <a:avLst/>
          </a:prstGeom>
          <a:ln w="6350">
            <a:solidFill>
              <a:schemeClr val="bg1">
                <a:lumMod val="50000"/>
              </a:schemeClr>
            </a:solidFill>
            <a:prstDash val="sysDot"/>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64" name="正方形/長方形 74">
            <a:extLst>
              <a:ext uri="{FF2B5EF4-FFF2-40B4-BE49-F238E27FC236}">
                <a16:creationId xmlns:a16="http://schemas.microsoft.com/office/drawing/2014/main" id="{D9CE8FA0-2482-1305-368F-281E507F171F}"/>
              </a:ext>
            </a:extLst>
          </p:cNvPr>
          <p:cNvSpPr/>
          <p:nvPr/>
        </p:nvSpPr>
        <p:spPr>
          <a:xfrm>
            <a:off x="10961719" y="5133199"/>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連絡</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受領</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cxnSp>
        <p:nvCxnSpPr>
          <p:cNvPr id="67" name="直線矢印コネクタ 95">
            <a:extLst>
              <a:ext uri="{FF2B5EF4-FFF2-40B4-BE49-F238E27FC236}">
                <a16:creationId xmlns:a16="http://schemas.microsoft.com/office/drawing/2014/main" id="{9E767CFB-4724-26A1-A075-2C0682920C20}"/>
              </a:ext>
            </a:extLst>
          </p:cNvPr>
          <p:cNvCxnSpPr>
            <a:cxnSpLocks/>
            <a:stCxn id="64" idx="3"/>
          </p:cNvCxnSpPr>
          <p:nvPr/>
        </p:nvCxnSpPr>
        <p:spPr>
          <a:xfrm flipV="1">
            <a:off x="11465719" y="4715476"/>
            <a:ext cx="246291" cy="642723"/>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69" name="直線矢印コネクタ 95">
            <a:extLst>
              <a:ext uri="{FF2B5EF4-FFF2-40B4-BE49-F238E27FC236}">
                <a16:creationId xmlns:a16="http://schemas.microsoft.com/office/drawing/2014/main" id="{44C12986-0506-77DF-8425-CB2C8E7EABC1}"/>
              </a:ext>
            </a:extLst>
          </p:cNvPr>
          <p:cNvCxnSpPr>
            <a:cxnSpLocks/>
            <a:stCxn id="57" idx="3"/>
            <a:endCxn id="47" idx="1"/>
          </p:cNvCxnSpPr>
          <p:nvPr/>
        </p:nvCxnSpPr>
        <p:spPr>
          <a:xfrm>
            <a:off x="8698441" y="2300674"/>
            <a:ext cx="420391" cy="580371"/>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74" name="楕円 73">
            <a:extLst>
              <a:ext uri="{FF2B5EF4-FFF2-40B4-BE49-F238E27FC236}">
                <a16:creationId xmlns:a16="http://schemas.microsoft.com/office/drawing/2014/main" id="{13FCB685-204A-9E16-CBA4-6E073D9BEDD1}"/>
              </a:ext>
            </a:extLst>
          </p:cNvPr>
          <p:cNvSpPr/>
          <p:nvPr/>
        </p:nvSpPr>
        <p:spPr bwMode="gray">
          <a:xfrm>
            <a:off x="9118833" y="5185961"/>
            <a:ext cx="180000" cy="318881"/>
          </a:xfrm>
          <a:prstGeom prst="ellipse">
            <a:avLst/>
          </a:prstGeom>
          <a:solidFill>
            <a:srgbClr val="0088BB"/>
          </a:solidFill>
          <a:ln w="12700" algn="ctr">
            <a:solidFill>
              <a:srgbClr val="FFFFFF"/>
            </a:solidFill>
            <a:miter lim="800000"/>
            <a:headEnd/>
            <a:tailEnd/>
          </a:ln>
        </p:spPr>
        <p:txBody>
          <a:bodyPr rot="0" spcFirstLastPara="0" vertOverflow="overflow" horzOverflow="overflow" vert="eaVert"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a:solidFill>
                  <a:prstClr val="white"/>
                </a:solidFill>
                <a:latin typeface="Yu Gothic UI"/>
                <a:ea typeface="Yu Gothic UI"/>
                <a:cs typeface="Arial" charset="0"/>
              </a:rPr>
              <a:t>E</a:t>
            </a:r>
            <a:r>
              <a:rPr kumimoji="1" lang="en-US" altLang="ja-JP" sz="900" b="1" i="0" u="none" strike="noStrike" kern="1200" cap="none" spc="0" normalizeH="0" baseline="0" noProof="0" err="1">
                <a:ln>
                  <a:noFill/>
                </a:ln>
                <a:solidFill>
                  <a:prstClr val="white"/>
                </a:solidFill>
                <a:effectLst/>
                <a:uLnTx/>
                <a:uFillTx/>
                <a:latin typeface="Yu Gothic UI"/>
                <a:ea typeface="Yu Gothic UI"/>
                <a:cs typeface="Arial" charset="0"/>
              </a:rPr>
              <a:t>nd</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cxnSp>
        <p:nvCxnSpPr>
          <p:cNvPr id="75" name="直線矢印コネクタ 95">
            <a:extLst>
              <a:ext uri="{FF2B5EF4-FFF2-40B4-BE49-F238E27FC236}">
                <a16:creationId xmlns:a16="http://schemas.microsoft.com/office/drawing/2014/main" id="{1C00B15F-76F7-F021-7E0F-4EB9775B706D}"/>
              </a:ext>
            </a:extLst>
          </p:cNvPr>
          <p:cNvCxnSpPr>
            <a:cxnSpLocks/>
            <a:stCxn id="60" idx="3"/>
            <a:endCxn id="74" idx="2"/>
          </p:cNvCxnSpPr>
          <p:nvPr/>
        </p:nvCxnSpPr>
        <p:spPr>
          <a:xfrm>
            <a:off x="8698441" y="5345401"/>
            <a:ext cx="420392" cy="1"/>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77" name="楕円 76">
            <a:extLst>
              <a:ext uri="{FF2B5EF4-FFF2-40B4-BE49-F238E27FC236}">
                <a16:creationId xmlns:a16="http://schemas.microsoft.com/office/drawing/2014/main" id="{3604631D-3E56-A961-1D0B-AA57F85407F0}"/>
              </a:ext>
            </a:extLst>
          </p:cNvPr>
          <p:cNvSpPr/>
          <p:nvPr/>
        </p:nvSpPr>
        <p:spPr bwMode="gray">
          <a:xfrm>
            <a:off x="11712010" y="4556036"/>
            <a:ext cx="180000" cy="318881"/>
          </a:xfrm>
          <a:prstGeom prst="ellipse">
            <a:avLst/>
          </a:prstGeom>
          <a:solidFill>
            <a:srgbClr val="0088BB"/>
          </a:solidFill>
          <a:ln w="12700" algn="ctr">
            <a:solidFill>
              <a:srgbClr val="FFFFFF"/>
            </a:solidFill>
            <a:miter lim="800000"/>
            <a:headEnd/>
            <a:tailEnd/>
          </a:ln>
        </p:spPr>
        <p:txBody>
          <a:bodyPr rot="0" spcFirstLastPara="0" vertOverflow="overflow" horzOverflow="overflow" vert="eaVert"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a:solidFill>
                  <a:prstClr val="white"/>
                </a:solidFill>
                <a:latin typeface="Yu Gothic UI"/>
                <a:ea typeface="Yu Gothic UI"/>
                <a:cs typeface="Arial" charset="0"/>
              </a:rPr>
              <a:t>E</a:t>
            </a:r>
            <a:r>
              <a:rPr kumimoji="1" lang="en-US" altLang="ja-JP" sz="900" b="1" i="0" u="none" strike="noStrike" kern="1200" cap="none" spc="0" normalizeH="0" baseline="0" noProof="0" err="1">
                <a:ln>
                  <a:noFill/>
                </a:ln>
                <a:solidFill>
                  <a:prstClr val="white"/>
                </a:solidFill>
                <a:effectLst/>
                <a:uLnTx/>
                <a:uFillTx/>
                <a:latin typeface="Yu Gothic UI"/>
                <a:ea typeface="Yu Gothic UI"/>
                <a:cs typeface="Arial" charset="0"/>
              </a:rPr>
              <a:t>nd</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sp>
        <p:nvSpPr>
          <p:cNvPr id="29" name="正方形/長方形 341">
            <a:extLst>
              <a:ext uri="{FF2B5EF4-FFF2-40B4-BE49-F238E27FC236}">
                <a16:creationId xmlns:a16="http://schemas.microsoft.com/office/drawing/2014/main" id="{18CB54D4-25F4-848D-D223-CF9B68E9C9E6}"/>
              </a:ext>
            </a:extLst>
          </p:cNvPr>
          <p:cNvSpPr/>
          <p:nvPr/>
        </p:nvSpPr>
        <p:spPr>
          <a:xfrm>
            <a:off x="838901" y="3830126"/>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危機</a:t>
            </a:r>
            <a:br>
              <a:rPr kumimoji="0" lang="en-US" altLang="ja-JP" sz="900" b="1" i="0" u="none" strike="noStrike" kern="1200" cap="none" spc="0" normalizeH="0" baseline="0" noProof="0" dirty="0">
                <a:ln>
                  <a:noFill/>
                </a:ln>
                <a:solidFill>
                  <a:prstClr val="black"/>
                </a:solidFill>
                <a:effectLst/>
                <a:uLnTx/>
                <a:uFillTx/>
                <a:latin typeface="Meiryo UI"/>
                <a:ea typeface="Meiryo UI"/>
                <a:cs typeface="+mn-cs"/>
              </a:rPr>
            </a:b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管理</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2" name="正方形/長方形 341">
            <a:extLst>
              <a:ext uri="{FF2B5EF4-FFF2-40B4-BE49-F238E27FC236}">
                <a16:creationId xmlns:a16="http://schemas.microsoft.com/office/drawing/2014/main" id="{4C3287F0-6EFD-7175-3BF8-20AF5709C3E2}"/>
              </a:ext>
            </a:extLst>
          </p:cNvPr>
          <p:cNvSpPr/>
          <p:nvPr/>
        </p:nvSpPr>
        <p:spPr>
          <a:xfrm>
            <a:off x="838901" y="1992704"/>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危機</a:t>
            </a:r>
            <a:br>
              <a:rPr kumimoji="0" lang="en-US" altLang="ja-JP" sz="900" b="1" i="0" u="none" strike="noStrike" kern="1200" cap="none" spc="0" normalizeH="0" baseline="0" noProof="0" dirty="0">
                <a:ln>
                  <a:noFill/>
                </a:ln>
                <a:solidFill>
                  <a:prstClr val="black"/>
                </a:solidFill>
                <a:effectLst/>
                <a:uLnTx/>
                <a:uFillTx/>
                <a:latin typeface="Meiryo UI"/>
                <a:ea typeface="Meiryo UI"/>
                <a:cs typeface="+mn-cs"/>
              </a:rPr>
            </a:b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管理</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5" name="正方形/長方形 341">
            <a:extLst>
              <a:ext uri="{FF2B5EF4-FFF2-40B4-BE49-F238E27FC236}">
                <a16:creationId xmlns:a16="http://schemas.microsoft.com/office/drawing/2014/main" id="{A165B7FB-8193-309C-F0A7-67053608863D}"/>
              </a:ext>
            </a:extLst>
          </p:cNvPr>
          <p:cNvSpPr/>
          <p:nvPr/>
        </p:nvSpPr>
        <p:spPr>
          <a:xfrm>
            <a:off x="838901" y="3217652"/>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災害</a:t>
            </a:r>
            <a:br>
              <a:rPr kumimoji="0" lang="en-US" altLang="zh-TW" sz="900" b="1" i="0" u="none" strike="noStrike" kern="1200" cap="none" spc="0" normalizeH="0" baseline="0" noProof="0" dirty="0">
                <a:ln>
                  <a:noFill/>
                </a:ln>
                <a:solidFill>
                  <a:prstClr val="black"/>
                </a:solidFill>
                <a:effectLst/>
                <a:uLnTx/>
                <a:uFillTx/>
                <a:latin typeface="Meiryo UI"/>
                <a:ea typeface="Meiryo UI"/>
                <a:cs typeface="+mn-cs"/>
              </a:rPr>
            </a:b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応急</a:t>
            </a:r>
            <a:br>
              <a:rPr kumimoji="0" lang="en-US" altLang="zh-TW" sz="900" b="1" i="0" u="none" strike="noStrike" kern="1200" cap="none" spc="0" normalizeH="0" baseline="0" noProof="0" dirty="0">
                <a:ln>
                  <a:noFill/>
                </a:ln>
                <a:solidFill>
                  <a:prstClr val="black"/>
                </a:solidFill>
                <a:effectLst/>
                <a:uLnTx/>
                <a:uFillTx/>
                <a:latin typeface="Meiryo UI"/>
                <a:ea typeface="Meiryo UI"/>
                <a:cs typeface="+mn-cs"/>
              </a:rPr>
            </a:b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対策</a:t>
            </a:r>
            <a:br>
              <a:rPr kumimoji="0" lang="en-US" altLang="zh-TW" sz="900" b="1" i="0" u="none" strike="noStrike" kern="1200" cap="none" spc="0" normalizeH="0" baseline="0" noProof="0" dirty="0">
                <a:ln>
                  <a:noFill/>
                </a:ln>
                <a:solidFill>
                  <a:prstClr val="black"/>
                </a:solidFill>
                <a:effectLst/>
                <a:uLnTx/>
                <a:uFillTx/>
                <a:latin typeface="Meiryo UI"/>
                <a:ea typeface="Meiryo UI"/>
                <a:cs typeface="+mn-cs"/>
              </a:rPr>
            </a:b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責任者</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Tree>
    <p:extLst>
      <p:ext uri="{BB962C8B-B14F-4D97-AF65-F5344CB8AC3E}">
        <p14:creationId xmlns:p14="http://schemas.microsoft.com/office/powerpoint/2010/main" val="3398741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6E40927-2DE7-16C7-9982-3A28FF77F6C4}"/>
              </a:ext>
            </a:extLst>
          </p:cNvPr>
          <p:cNvSpPr>
            <a:spLocks noGrp="1"/>
          </p:cNvSpPr>
          <p:nvPr>
            <p:ph type="title"/>
          </p:nvPr>
        </p:nvSpPr>
        <p:spPr>
          <a:xfrm>
            <a:off x="480000" y="161855"/>
            <a:ext cx="11232000" cy="461425"/>
          </a:xfrm>
        </p:spPr>
        <p:txBody>
          <a:bodyPr>
            <a:spAutoFit/>
          </a:bodyPr>
          <a:lstStyle/>
          <a:p>
            <a:pPr algn="ctr"/>
            <a:r>
              <a:rPr kumimoji="1" lang="ja-JP" altLang="en-US" dirty="0"/>
              <a:t>広域被災者データベース・システムに係る仕様書</a:t>
            </a:r>
            <a:r>
              <a:rPr kumimoji="1" lang="en-US" altLang="ja-JP" dirty="0"/>
              <a:t>【</a:t>
            </a:r>
            <a:r>
              <a:rPr kumimoji="1" lang="ja-JP" altLang="en-US" dirty="0"/>
              <a:t>第</a:t>
            </a:r>
            <a:r>
              <a:rPr kumimoji="1" lang="en-US" altLang="ja-JP" dirty="0"/>
              <a:t>1.0</a:t>
            </a:r>
            <a:r>
              <a:rPr kumimoji="1" lang="ja-JP" altLang="en-US" dirty="0"/>
              <a:t>版</a:t>
            </a:r>
            <a:r>
              <a:rPr kumimoji="1" lang="en-US" altLang="ja-JP" dirty="0"/>
              <a:t>】【</a:t>
            </a:r>
            <a:r>
              <a:rPr kumimoji="1" lang="ja-JP" altLang="en-US" dirty="0"/>
              <a:t>別紙</a:t>
            </a:r>
            <a:r>
              <a:rPr kumimoji="1" lang="en-US" altLang="ja-JP" dirty="0"/>
              <a:t>4】</a:t>
            </a:r>
            <a:r>
              <a:rPr kumimoji="1" lang="ja-JP" altLang="en-US" dirty="0"/>
              <a:t>業務フロー</a:t>
            </a:r>
          </a:p>
        </p:txBody>
      </p:sp>
      <p:sp>
        <p:nvSpPr>
          <p:cNvPr id="6" name="テキスト プレースホルダー 5">
            <a:extLst>
              <a:ext uri="{FF2B5EF4-FFF2-40B4-BE49-F238E27FC236}">
                <a16:creationId xmlns:a16="http://schemas.microsoft.com/office/drawing/2014/main" id="{526CC117-F442-2AF8-94EA-25261AE21724}"/>
              </a:ext>
            </a:extLst>
          </p:cNvPr>
          <p:cNvSpPr>
            <a:spLocks noGrp="1"/>
          </p:cNvSpPr>
          <p:nvPr>
            <p:ph type="body" sz="quarter" idx="10"/>
          </p:nvPr>
        </p:nvSpPr>
        <p:spPr>
          <a:xfrm>
            <a:off x="480000" y="3144043"/>
            <a:ext cx="11232000" cy="569913"/>
          </a:xfrm>
        </p:spPr>
        <p:txBody>
          <a:bodyPr>
            <a:normAutofit lnSpcReduction="10000"/>
          </a:bodyPr>
          <a:lstStyle/>
          <a:p>
            <a:r>
              <a:rPr lang="en-US" altLang="ja-JP" sz="3200" b="1" dirty="0"/>
              <a:t>ⅰ.</a:t>
            </a:r>
            <a:r>
              <a:rPr lang="ja-JP" altLang="en-US" sz="3200" b="1"/>
              <a:t>作成ルール</a:t>
            </a:r>
          </a:p>
        </p:txBody>
      </p:sp>
    </p:spTree>
    <p:extLst>
      <p:ext uri="{BB962C8B-B14F-4D97-AF65-F5344CB8AC3E}">
        <p14:creationId xmlns:p14="http://schemas.microsoft.com/office/powerpoint/2010/main" val="3425849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55C71FF9-E8F0-3E8D-1E03-56299300A861}"/>
              </a:ext>
            </a:extLst>
          </p:cNvPr>
          <p:cNvGraphicFramePr>
            <a:graphicFrameLocks noChangeAspect="1"/>
          </p:cNvGraphicFramePr>
          <p:nvPr>
            <p:custDataLst>
              <p:tags r:id="rId1"/>
            </p:custDataLst>
            <p:extLst>
              <p:ext uri="{D42A27DB-BD31-4B8C-83A1-F6EECF244321}">
                <p14:modId xmlns:p14="http://schemas.microsoft.com/office/powerpoint/2010/main" val="132414633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639" imgH="642" progId="TCLayout.ActiveDocument.1">
                  <p:embed/>
                </p:oleObj>
              </mc:Choice>
              <mc:Fallback>
                <p:oleObj name="think-cell スライド" r:id="rId3" imgW="639" imgH="642" progId="TCLayout.ActiveDocument.1">
                  <p:embed/>
                  <p:pic>
                    <p:nvPicPr>
                      <p:cNvPr id="5" name="think-cell data - do not delete" hidden="1">
                        <a:extLst>
                          <a:ext uri="{FF2B5EF4-FFF2-40B4-BE49-F238E27FC236}">
                            <a16:creationId xmlns:a16="http://schemas.microsoft.com/office/drawing/2014/main" id="{55C71FF9-E8F0-3E8D-1E03-56299300A861}"/>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タイトル 2">
            <a:extLst>
              <a:ext uri="{FF2B5EF4-FFF2-40B4-BE49-F238E27FC236}">
                <a16:creationId xmlns:a16="http://schemas.microsoft.com/office/drawing/2014/main" id="{66E40927-2DE7-16C7-9982-3A28FF77F6C4}"/>
              </a:ext>
            </a:extLst>
          </p:cNvPr>
          <p:cNvSpPr>
            <a:spLocks noGrp="1"/>
          </p:cNvSpPr>
          <p:nvPr>
            <p:ph type="title"/>
          </p:nvPr>
        </p:nvSpPr>
        <p:spPr>
          <a:xfrm>
            <a:off x="480000" y="161855"/>
            <a:ext cx="11232000" cy="461425"/>
          </a:xfrm>
        </p:spPr>
        <p:txBody>
          <a:bodyPr vert="horz">
            <a:spAutoFit/>
          </a:bodyPr>
          <a:lstStyle/>
          <a:p>
            <a:pPr algn="ctr"/>
            <a:r>
              <a:rPr kumimoji="1" lang="en-US" altLang="ja-JP" dirty="0"/>
              <a:t>ⅰ.</a:t>
            </a:r>
            <a:r>
              <a:rPr kumimoji="1" lang="ja-JP" altLang="en-US"/>
              <a:t>作成ルール</a:t>
            </a:r>
          </a:p>
        </p:txBody>
      </p:sp>
      <p:sp>
        <p:nvSpPr>
          <p:cNvPr id="13" name="テキスト プレースホルダー 12">
            <a:extLst>
              <a:ext uri="{FF2B5EF4-FFF2-40B4-BE49-F238E27FC236}">
                <a16:creationId xmlns:a16="http://schemas.microsoft.com/office/drawing/2014/main" id="{32669ABC-E388-B7D3-4E26-F3BC1766DF10}"/>
              </a:ext>
            </a:extLst>
          </p:cNvPr>
          <p:cNvSpPr>
            <a:spLocks noGrp="1"/>
          </p:cNvSpPr>
          <p:nvPr>
            <p:ph type="body" sz="quarter" idx="10"/>
          </p:nvPr>
        </p:nvSpPr>
        <p:spPr/>
        <p:txBody>
          <a:bodyPr>
            <a:noAutofit/>
          </a:bodyPr>
          <a:lstStyle/>
          <a:p>
            <a:pPr marL="342900" indent="-342900">
              <a:buFont typeface="Wingdings" panose="05000000000000000000" pitchFamily="2" charset="2"/>
              <a:buChar char="n"/>
            </a:pPr>
            <a:r>
              <a:rPr lang="ja-JP" altLang="en-US" dirty="0"/>
              <a:t>業務フローは、以下凡例を用いて</a:t>
            </a:r>
            <a:r>
              <a:rPr lang="en-US" altLang="ja-JP" dirty="0"/>
              <a:t>BPMN</a:t>
            </a:r>
            <a:r>
              <a:rPr lang="ja-JP" altLang="en-US" dirty="0"/>
              <a:t>（デジタル庁「地方公共団体の基幹業務システムの標準仕様における業務フローについて」令和３年１月）のルールに則り作成しています。</a:t>
            </a:r>
          </a:p>
        </p:txBody>
      </p:sp>
      <p:graphicFrame>
        <p:nvGraphicFramePr>
          <p:cNvPr id="14" name="表 13">
            <a:extLst>
              <a:ext uri="{FF2B5EF4-FFF2-40B4-BE49-F238E27FC236}">
                <a16:creationId xmlns:a16="http://schemas.microsoft.com/office/drawing/2014/main" id="{43B2EDD6-777C-0BF4-4211-F06D3794FAE8}"/>
              </a:ext>
            </a:extLst>
          </p:cNvPr>
          <p:cNvGraphicFramePr>
            <a:graphicFrameLocks noGrp="1"/>
          </p:cNvGraphicFramePr>
          <p:nvPr>
            <p:extLst>
              <p:ext uri="{D42A27DB-BD31-4B8C-83A1-F6EECF244321}">
                <p14:modId xmlns:p14="http://schemas.microsoft.com/office/powerpoint/2010/main" val="1613244820"/>
              </p:ext>
            </p:extLst>
          </p:nvPr>
        </p:nvGraphicFramePr>
        <p:xfrm>
          <a:off x="1552556" y="1664110"/>
          <a:ext cx="9080521" cy="4822417"/>
        </p:xfrm>
        <a:graphic>
          <a:graphicData uri="http://schemas.openxmlformats.org/drawingml/2006/table">
            <a:tbl>
              <a:tblPr firstRow="1" bandRow="1">
                <a:tableStyleId>{5C22544A-7EE6-4342-B048-85BDC9FD1C3A}</a:tableStyleId>
              </a:tblPr>
              <a:tblGrid>
                <a:gridCol w="461450">
                  <a:extLst>
                    <a:ext uri="{9D8B030D-6E8A-4147-A177-3AD203B41FA5}">
                      <a16:colId xmlns:a16="http://schemas.microsoft.com/office/drawing/2014/main" val="820182165"/>
                    </a:ext>
                  </a:extLst>
                </a:gridCol>
                <a:gridCol w="2499521">
                  <a:extLst>
                    <a:ext uri="{9D8B030D-6E8A-4147-A177-3AD203B41FA5}">
                      <a16:colId xmlns:a16="http://schemas.microsoft.com/office/drawing/2014/main" val="296942097"/>
                    </a:ext>
                  </a:extLst>
                </a:gridCol>
                <a:gridCol w="2307250">
                  <a:extLst>
                    <a:ext uri="{9D8B030D-6E8A-4147-A177-3AD203B41FA5}">
                      <a16:colId xmlns:a16="http://schemas.microsoft.com/office/drawing/2014/main" val="2370531779"/>
                    </a:ext>
                  </a:extLst>
                </a:gridCol>
                <a:gridCol w="3812300">
                  <a:extLst>
                    <a:ext uri="{9D8B030D-6E8A-4147-A177-3AD203B41FA5}">
                      <a16:colId xmlns:a16="http://schemas.microsoft.com/office/drawing/2014/main" val="757994113"/>
                    </a:ext>
                  </a:extLst>
                </a:gridCol>
              </a:tblGrid>
              <a:tr h="336877">
                <a:tc>
                  <a:txBody>
                    <a:bodyPr/>
                    <a:lstStyle/>
                    <a:p>
                      <a:pPr algn="ctr"/>
                      <a:r>
                        <a:rPr kumimoji="1" lang="en-US" altLang="ja-JP" sz="1200" b="0" dirty="0">
                          <a:solidFill>
                            <a:schemeClr val="bg1"/>
                          </a:solidFill>
                          <a:latin typeface="+mj-ea"/>
                          <a:ea typeface="+mj-ea"/>
                        </a:rPr>
                        <a:t>#</a:t>
                      </a:r>
                      <a:endParaRPr kumimoji="1" lang="ja-JP" altLang="en-US" sz="1200" b="0">
                        <a:solidFill>
                          <a:schemeClr val="bg1"/>
                        </a:solidFill>
                        <a:latin typeface="+mj-ea"/>
                        <a:ea typeface="+mj-ea"/>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1"/>
                    </a:solidFill>
                  </a:tcPr>
                </a:tc>
                <a:tc>
                  <a:txBody>
                    <a:bodyPr/>
                    <a:lstStyle/>
                    <a:p>
                      <a:pPr algn="ctr"/>
                      <a:r>
                        <a:rPr kumimoji="1" lang="ja-JP" altLang="en-US" sz="1200" b="0" dirty="0">
                          <a:solidFill>
                            <a:schemeClr val="bg1"/>
                          </a:solidFill>
                          <a:latin typeface="+mj-ea"/>
                          <a:ea typeface="+mj-ea"/>
                        </a:rPr>
                        <a:t>フロー名称</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1"/>
                    </a:solidFill>
                  </a:tcPr>
                </a:tc>
                <a:tc>
                  <a:txBody>
                    <a:bodyPr/>
                    <a:lstStyle/>
                    <a:p>
                      <a:pPr algn="ctr"/>
                      <a:r>
                        <a:rPr kumimoji="1" lang="ja-JP" altLang="en-US" sz="1200" b="0">
                          <a:solidFill>
                            <a:schemeClr val="bg1"/>
                          </a:solidFill>
                          <a:latin typeface="+mj-ea"/>
                          <a:ea typeface="+mj-ea"/>
                        </a:rPr>
                        <a:t>オブジェクト</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1"/>
                    </a:solidFill>
                  </a:tcPr>
                </a:tc>
                <a:tc>
                  <a:txBody>
                    <a:bodyPr/>
                    <a:lstStyle/>
                    <a:p>
                      <a:pPr algn="ctr"/>
                      <a:r>
                        <a:rPr kumimoji="1" lang="ja-JP" altLang="en-US" sz="1200" b="0">
                          <a:solidFill>
                            <a:schemeClr val="bg1"/>
                          </a:solidFill>
                          <a:latin typeface="+mj-ea"/>
                          <a:ea typeface="+mj-ea"/>
                        </a:rPr>
                        <a:t>内容</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3115195603"/>
                  </a:ext>
                </a:extLst>
              </a:tr>
              <a:tr h="747590">
                <a:tc>
                  <a:txBody>
                    <a:bodyPr/>
                    <a:lstStyle/>
                    <a:p>
                      <a:pPr algn="ctr"/>
                      <a:r>
                        <a:rPr kumimoji="1" lang="en-US" altLang="ja-JP" sz="1200" b="0" dirty="0">
                          <a:solidFill>
                            <a:schemeClr val="bg1"/>
                          </a:solidFill>
                          <a:latin typeface="+mj-ea"/>
                          <a:ea typeface="+mj-ea"/>
                        </a:rPr>
                        <a:t>1</a:t>
                      </a:r>
                      <a:endParaRPr kumimoji="1" lang="ja-JP" altLang="en-US" sz="1200" b="0">
                        <a:solidFill>
                          <a:schemeClr val="bg1"/>
                        </a:solidFill>
                        <a:latin typeface="+mj-ea"/>
                        <a:ea typeface="+mj-ea"/>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1"/>
                    </a:solidFill>
                  </a:tcPr>
                </a:tc>
                <a:tc>
                  <a:txBody>
                    <a:bodyPr/>
                    <a:lstStyle/>
                    <a:p>
                      <a:pPr algn="l" fontAlgn="ctr"/>
                      <a:r>
                        <a:rPr kumimoji="1" lang="ja-JP" altLang="en-US" sz="1100" b="0" i="0" u="none" strike="noStrike" kern="1200" dirty="0">
                          <a:solidFill>
                            <a:schemeClr val="bg1"/>
                          </a:solidFill>
                          <a:effectLst/>
                          <a:latin typeface="+mj-ea"/>
                          <a:ea typeface="+mj-ea"/>
                          <a:cs typeface="+mn-cs"/>
                        </a:rPr>
                        <a:t>作業</a:t>
                      </a:r>
                      <a:r>
                        <a:rPr kumimoji="1" lang="en-US" altLang="ja-JP" sz="1100" b="0" i="0" u="none" strike="noStrike" kern="1200" dirty="0">
                          <a:solidFill>
                            <a:schemeClr val="bg1"/>
                          </a:solidFill>
                          <a:effectLst/>
                          <a:latin typeface="+mj-ea"/>
                          <a:ea typeface="+mj-ea"/>
                          <a:cs typeface="+mn-cs"/>
                        </a:rPr>
                        <a:t>(</a:t>
                      </a:r>
                      <a:r>
                        <a:rPr kumimoji="1" lang="ja-JP" altLang="en-US" sz="1100" b="0" i="0" u="none" strike="noStrike" kern="1200" dirty="0">
                          <a:solidFill>
                            <a:schemeClr val="bg1"/>
                          </a:solidFill>
                          <a:effectLst/>
                          <a:latin typeface="+mj-ea"/>
                          <a:ea typeface="+mj-ea"/>
                          <a:cs typeface="+mn-cs"/>
                        </a:rPr>
                        <a:t>アクティビティ</a:t>
                      </a:r>
                      <a:r>
                        <a:rPr kumimoji="1" lang="en-US" altLang="ja-JP" sz="1100" b="0" i="0" u="none" strike="noStrike" kern="1200" dirty="0">
                          <a:solidFill>
                            <a:schemeClr val="bg1"/>
                          </a:solidFill>
                          <a:effectLst/>
                          <a:latin typeface="+mj-ea"/>
                          <a:ea typeface="+mj-ea"/>
                          <a:cs typeface="+mn-cs"/>
                        </a:rPr>
                        <a:t>)</a:t>
                      </a:r>
                      <a:endParaRPr kumimoji="1" lang="ja-JP" altLang="en-US" sz="1100" b="0" i="0" u="none" strike="noStrike" kern="1200" dirty="0">
                        <a:solidFill>
                          <a:schemeClr val="bg1"/>
                        </a:solidFill>
                        <a:effectLst/>
                        <a:latin typeface="+mj-ea"/>
                        <a:ea typeface="+mj-ea"/>
                        <a:cs typeface="+mn-cs"/>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1"/>
                    </a:solidFill>
                  </a:tcPr>
                </a:tc>
                <a:tc>
                  <a:txBody>
                    <a:bodyPr/>
                    <a:lstStyle/>
                    <a:p>
                      <a:pPr marL="0" indent="0">
                        <a:buFont typeface="Arial" panose="020B0604020202020204" pitchFamily="34" charset="0"/>
                        <a:buNone/>
                      </a:pPr>
                      <a:endParaRPr lang="en-US" altLang="ja-JP" sz="1100" dirty="0">
                        <a:latin typeface="+mj-ea"/>
                        <a:ea typeface="+mj-ea"/>
                      </a:endParaRPr>
                    </a:p>
                  </a:txBody>
                  <a:tcPr anchor="ctr">
                    <a:lnL w="28575" cap="flat" cmpd="sng" algn="ctr">
                      <a:solidFill>
                        <a:schemeClr val="bg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a:r>
                        <a:rPr lang="ja-JP" altLang="en-US" sz="1100">
                          <a:latin typeface="+mj-ea"/>
                          <a:ea typeface="+mj-ea"/>
                        </a:rPr>
                        <a:t>業務プロセスを構成する具体的な作業</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943177759"/>
                  </a:ext>
                </a:extLst>
              </a:tr>
              <a:tr h="747590">
                <a:tc>
                  <a:txBody>
                    <a:bodyPr/>
                    <a:lstStyle/>
                    <a:p>
                      <a:pPr algn="ctr"/>
                      <a:r>
                        <a:rPr kumimoji="1" lang="en-US" altLang="ja-JP" sz="1200" b="0" dirty="0">
                          <a:solidFill>
                            <a:schemeClr val="bg1"/>
                          </a:solidFill>
                          <a:latin typeface="+mj-ea"/>
                          <a:ea typeface="+mj-ea"/>
                        </a:rPr>
                        <a:t>2</a:t>
                      </a:r>
                      <a:endParaRPr kumimoji="1" lang="ja-JP" altLang="en-US" sz="1200" b="0">
                        <a:solidFill>
                          <a:schemeClr val="bg1"/>
                        </a:solidFill>
                        <a:latin typeface="+mj-ea"/>
                        <a:ea typeface="+mj-ea"/>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1"/>
                    </a:solidFill>
                  </a:tcPr>
                </a:tc>
                <a:tc>
                  <a:txBody>
                    <a:bodyPr/>
                    <a:lstStyle/>
                    <a:p>
                      <a:pPr algn="l" fontAlgn="ctr"/>
                      <a:r>
                        <a:rPr kumimoji="1" lang="ja-JP" altLang="en-US" sz="1100" b="0" i="0" u="none" strike="noStrike" kern="1200" dirty="0">
                          <a:solidFill>
                            <a:schemeClr val="bg1"/>
                          </a:solidFill>
                          <a:effectLst/>
                          <a:latin typeface="+mj-ea"/>
                          <a:ea typeface="+mj-ea"/>
                          <a:cs typeface="+mn-cs"/>
                        </a:rPr>
                        <a:t>システム</a:t>
                      </a:r>
                      <a:endParaRPr kumimoji="1" lang="en-US" altLang="ja-JP" sz="1100" b="0" i="0" u="none" strike="noStrike" kern="1200" dirty="0">
                        <a:solidFill>
                          <a:schemeClr val="bg1"/>
                        </a:solidFill>
                        <a:effectLst/>
                        <a:latin typeface="+mj-ea"/>
                        <a:ea typeface="+mj-ea"/>
                        <a:cs typeface="+mn-cs"/>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1"/>
                    </a:solidFill>
                  </a:tcPr>
                </a:tc>
                <a:tc>
                  <a:txBody>
                    <a:bodyPr/>
                    <a:lstStyle/>
                    <a:p>
                      <a:pPr marL="0" marR="0" lvl="0" indent="0" algn="l" defTabSz="99056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ja-JP" sz="1100" dirty="0">
                        <a:solidFill>
                          <a:schemeClr val="tx1"/>
                        </a:solidFill>
                        <a:latin typeface="+mj-ea"/>
                        <a:ea typeface="+mj-ea"/>
                      </a:endParaRPr>
                    </a:p>
                  </a:txBody>
                  <a:tcPr anchor="ctr">
                    <a:lnL w="28575" cap="flat" cmpd="sng" algn="ctr">
                      <a:solidFill>
                        <a:schemeClr val="bg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a:r>
                        <a:rPr lang="ja-JP" altLang="en-US" sz="1100">
                          <a:latin typeface="+mj-ea"/>
                          <a:ea typeface="+mj-ea"/>
                        </a:rPr>
                        <a:t>利用するシステム</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944574197"/>
                  </a:ext>
                </a:extLst>
              </a:tr>
              <a:tr h="747590">
                <a:tc>
                  <a:txBody>
                    <a:bodyPr/>
                    <a:lstStyle/>
                    <a:p>
                      <a:pPr algn="ctr"/>
                      <a:r>
                        <a:rPr kumimoji="1" lang="en-US" altLang="ja-JP" sz="1200" b="0" dirty="0">
                          <a:solidFill>
                            <a:schemeClr val="bg1"/>
                          </a:solidFill>
                          <a:latin typeface="+mj-ea"/>
                          <a:ea typeface="+mj-ea"/>
                        </a:rPr>
                        <a:t>3</a:t>
                      </a:r>
                      <a:endParaRPr kumimoji="1" lang="ja-JP" altLang="en-US" sz="1200" b="0">
                        <a:solidFill>
                          <a:schemeClr val="bg1"/>
                        </a:solidFill>
                        <a:latin typeface="+mj-ea"/>
                        <a:ea typeface="+mj-ea"/>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1"/>
                    </a:solidFill>
                  </a:tcPr>
                </a:tc>
                <a:tc>
                  <a:txBody>
                    <a:bodyPr/>
                    <a:lstStyle/>
                    <a:p>
                      <a:pPr algn="l" fontAlgn="ctr"/>
                      <a:r>
                        <a:rPr kumimoji="1" lang="ja-JP" altLang="en-US" sz="1100" b="0" i="0" u="none" strike="noStrike" kern="1200" dirty="0">
                          <a:solidFill>
                            <a:schemeClr val="bg1"/>
                          </a:solidFill>
                          <a:effectLst/>
                          <a:latin typeface="+mj-ea"/>
                          <a:ea typeface="+mj-ea"/>
                          <a:cs typeface="+mn-cs"/>
                        </a:rPr>
                        <a:t>プロセス・ページ間のリンク</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1"/>
                    </a:solidFill>
                  </a:tcPr>
                </a:tc>
                <a:tc>
                  <a:txBody>
                    <a:bodyPr/>
                    <a:lstStyle/>
                    <a:p>
                      <a:pPr marL="0" marR="0" lvl="0" indent="0" algn="l" defTabSz="99056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ja-JP" sz="1100" dirty="0">
                        <a:solidFill>
                          <a:schemeClr val="tx1"/>
                        </a:solidFill>
                        <a:latin typeface="+mj-ea"/>
                        <a:ea typeface="+mj-ea"/>
                      </a:endParaRPr>
                    </a:p>
                  </a:txBody>
                  <a:tcPr anchor="ctr">
                    <a:lnL w="28575" cap="flat" cmpd="sng" algn="ctr">
                      <a:solidFill>
                        <a:schemeClr val="bg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a:r>
                        <a:rPr lang="ja-JP" altLang="en-US" sz="1100">
                          <a:latin typeface="+mj-ea"/>
                          <a:ea typeface="+mj-ea"/>
                        </a:rPr>
                        <a:t>番号を振って同じ番号のところにリンク</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231209355"/>
                  </a:ext>
                </a:extLst>
              </a:tr>
              <a:tr h="747590">
                <a:tc>
                  <a:txBody>
                    <a:bodyPr/>
                    <a:lstStyle/>
                    <a:p>
                      <a:pPr algn="ctr"/>
                      <a:r>
                        <a:rPr kumimoji="1" lang="en-US" altLang="ja-JP" sz="1200" b="0" dirty="0">
                          <a:solidFill>
                            <a:schemeClr val="bg1"/>
                          </a:solidFill>
                          <a:latin typeface="+mj-ea"/>
                          <a:ea typeface="+mj-ea"/>
                        </a:rPr>
                        <a:t>4</a:t>
                      </a:r>
                      <a:endParaRPr kumimoji="1" lang="ja-JP" altLang="en-US" sz="1200" b="0">
                        <a:solidFill>
                          <a:schemeClr val="bg1"/>
                        </a:solidFill>
                        <a:latin typeface="+mj-ea"/>
                        <a:ea typeface="+mj-ea"/>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1"/>
                    </a:solidFill>
                  </a:tcPr>
                </a:tc>
                <a:tc>
                  <a:txBody>
                    <a:bodyPr/>
                    <a:lstStyle/>
                    <a:p>
                      <a:pPr algn="l" fontAlgn="ctr"/>
                      <a:r>
                        <a:rPr lang="ja-JP" altLang="en-US" sz="1100" b="0" i="0" u="none" strike="noStrike" dirty="0">
                          <a:solidFill>
                            <a:schemeClr val="bg1"/>
                          </a:solidFill>
                          <a:effectLst/>
                          <a:latin typeface="+mj-ea"/>
                          <a:ea typeface="+mj-ea"/>
                        </a:rPr>
                        <a:t>業務の分岐</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1"/>
                    </a:solidFill>
                  </a:tcPr>
                </a:tc>
                <a:tc>
                  <a:txBody>
                    <a:bodyPr/>
                    <a:lstStyle/>
                    <a:p>
                      <a:pPr marL="0" marR="0" lvl="0" indent="0" algn="l" defTabSz="99056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ja-JP" sz="1100" dirty="0">
                        <a:solidFill>
                          <a:schemeClr val="tx1"/>
                        </a:solidFill>
                        <a:latin typeface="+mj-ea"/>
                        <a:ea typeface="+mj-ea"/>
                      </a:endParaRPr>
                    </a:p>
                  </a:txBody>
                  <a:tcPr anchor="ctr">
                    <a:lnL w="28575" cap="flat" cmpd="sng" algn="ctr">
                      <a:solidFill>
                        <a:schemeClr val="bg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a:r>
                        <a:rPr lang="ja-JP" altLang="en-US" sz="1100">
                          <a:latin typeface="+mj-ea"/>
                          <a:ea typeface="+mj-ea"/>
                        </a:rPr>
                        <a:t>条件によって業務処理の流れが変わる際の条件分岐</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748532563"/>
                  </a:ext>
                </a:extLst>
              </a:tr>
              <a:tr h="747590">
                <a:tc>
                  <a:txBody>
                    <a:bodyPr/>
                    <a:lstStyle/>
                    <a:p>
                      <a:pPr algn="ctr"/>
                      <a:r>
                        <a:rPr kumimoji="1" lang="en-US" altLang="ja-JP" sz="1200" b="0" dirty="0">
                          <a:solidFill>
                            <a:schemeClr val="bg1"/>
                          </a:solidFill>
                          <a:latin typeface="+mj-ea"/>
                          <a:ea typeface="+mj-ea"/>
                        </a:rPr>
                        <a:t>5</a:t>
                      </a:r>
                      <a:endParaRPr kumimoji="1" lang="ja-JP" altLang="en-US" sz="1200" b="0">
                        <a:solidFill>
                          <a:schemeClr val="bg1"/>
                        </a:solidFill>
                        <a:latin typeface="+mj-ea"/>
                        <a:ea typeface="+mj-ea"/>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1"/>
                    </a:solidFill>
                  </a:tcPr>
                </a:tc>
                <a:tc>
                  <a:txBody>
                    <a:bodyPr/>
                    <a:lstStyle/>
                    <a:p>
                      <a:pPr algn="l" fontAlgn="ctr"/>
                      <a:r>
                        <a:rPr lang="ja-JP" altLang="en-US" sz="1100" b="0" i="0" u="none" strike="noStrike" dirty="0">
                          <a:solidFill>
                            <a:schemeClr val="bg1"/>
                          </a:solidFill>
                          <a:effectLst/>
                          <a:latin typeface="+mj-ea"/>
                          <a:ea typeface="+mj-ea"/>
                        </a:rPr>
                        <a:t>業務プロセスの接続線</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1"/>
                    </a:solidFill>
                  </a:tcPr>
                </a:tc>
                <a:tc>
                  <a:txBody>
                    <a:bodyPr/>
                    <a:lstStyle/>
                    <a:p>
                      <a:pPr marL="0" marR="0" lvl="0" indent="0" algn="l" defTabSz="99056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ja-JP" sz="1100" dirty="0">
                        <a:solidFill>
                          <a:schemeClr val="tx1"/>
                        </a:solidFill>
                        <a:latin typeface="+mj-ea"/>
                        <a:ea typeface="+mj-ea"/>
                      </a:endParaRPr>
                    </a:p>
                  </a:txBody>
                  <a:tcPr anchor="ctr">
                    <a:lnL w="28575" cap="flat" cmpd="sng" algn="ctr">
                      <a:solidFill>
                        <a:schemeClr val="bg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a:r>
                        <a:rPr lang="ja-JP" altLang="en-US" sz="1100">
                          <a:latin typeface="+mj-ea"/>
                          <a:ea typeface="+mj-ea"/>
                        </a:rPr>
                        <a:t>各業務プロセスへの接続</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803543729"/>
                  </a:ext>
                </a:extLst>
              </a:tr>
              <a:tr h="747590">
                <a:tc>
                  <a:txBody>
                    <a:bodyPr/>
                    <a:lstStyle/>
                    <a:p>
                      <a:pPr algn="ctr"/>
                      <a:r>
                        <a:rPr kumimoji="1" lang="en-US" altLang="ja-JP" sz="1200" b="0" dirty="0">
                          <a:solidFill>
                            <a:schemeClr val="bg1"/>
                          </a:solidFill>
                          <a:latin typeface="+mj-ea"/>
                          <a:ea typeface="+mj-ea"/>
                        </a:rPr>
                        <a:t>6</a:t>
                      </a:r>
                      <a:endParaRPr kumimoji="1" lang="ja-JP" altLang="en-US" sz="1200" b="0">
                        <a:solidFill>
                          <a:schemeClr val="bg1"/>
                        </a:solidFill>
                        <a:latin typeface="+mj-ea"/>
                        <a:ea typeface="+mj-ea"/>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1"/>
                    </a:solidFill>
                  </a:tcPr>
                </a:tc>
                <a:tc>
                  <a:txBody>
                    <a:bodyPr/>
                    <a:lstStyle/>
                    <a:p>
                      <a:pPr algn="l" fontAlgn="ctr"/>
                      <a:r>
                        <a:rPr lang="ja-JP" altLang="en-US" sz="1100" b="0" i="0" u="none" strike="noStrike" dirty="0">
                          <a:solidFill>
                            <a:schemeClr val="bg1"/>
                          </a:solidFill>
                          <a:effectLst/>
                          <a:latin typeface="+mj-ea"/>
                          <a:ea typeface="+mj-ea"/>
                        </a:rPr>
                        <a:t>業務の終了</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1"/>
                    </a:solidFill>
                  </a:tcPr>
                </a:tc>
                <a:tc>
                  <a:txBody>
                    <a:bodyPr/>
                    <a:lstStyle/>
                    <a:p>
                      <a:pPr marL="0" marR="0" lvl="0" indent="0" algn="l" defTabSz="99056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ja-JP" sz="1100" dirty="0">
                        <a:solidFill>
                          <a:schemeClr val="tx1"/>
                        </a:solidFill>
                        <a:latin typeface="+mn-lt"/>
                        <a:ea typeface="+mn-ea"/>
                      </a:endParaRPr>
                    </a:p>
                  </a:txBody>
                  <a:tcPr anchor="ctr">
                    <a:lnL w="28575" cap="flat" cmpd="sng" algn="ctr">
                      <a:solidFill>
                        <a:schemeClr val="bg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a:r>
                        <a:rPr lang="ja-JP" altLang="en-US" sz="1100" dirty="0">
                          <a:latin typeface="+mn-lt"/>
                          <a:ea typeface="+mn-ea"/>
                        </a:rPr>
                        <a:t>業務の終了</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194601276"/>
                  </a:ext>
                </a:extLst>
              </a:tr>
            </a:tbl>
          </a:graphicData>
        </a:graphic>
      </p:graphicFrame>
      <p:sp>
        <p:nvSpPr>
          <p:cNvPr id="15" name="正方形/長方形 14">
            <a:extLst>
              <a:ext uri="{FF2B5EF4-FFF2-40B4-BE49-F238E27FC236}">
                <a16:creationId xmlns:a16="http://schemas.microsoft.com/office/drawing/2014/main" id="{26B8EF6F-EF91-1BE7-E324-E322B4A01B5D}"/>
              </a:ext>
            </a:extLst>
          </p:cNvPr>
          <p:cNvSpPr>
            <a:spLocks noChangeAspect="1"/>
          </p:cNvSpPr>
          <p:nvPr/>
        </p:nvSpPr>
        <p:spPr>
          <a:xfrm>
            <a:off x="5246433" y="2105443"/>
            <a:ext cx="838800" cy="540000"/>
          </a:xfrm>
          <a:prstGeom prst="rect">
            <a:avLst/>
          </a:prstGeom>
          <a:solidFill>
            <a:schemeClr val="bg1"/>
          </a:solidFill>
          <a:ln w="19050">
            <a:solidFill>
              <a:schemeClr val="bg1">
                <a:lumMod val="50000"/>
              </a:schemeClr>
            </a:solidFill>
          </a:ln>
        </p:spPr>
        <p:style>
          <a:lnRef idx="2">
            <a:schemeClr val="accent1"/>
          </a:lnRef>
          <a:fillRef idx="1">
            <a:schemeClr val="lt1"/>
          </a:fillRef>
          <a:effectRef idx="0">
            <a:schemeClr val="accent1"/>
          </a:effectRef>
          <a:fontRef idx="minor">
            <a:schemeClr val="dk1"/>
          </a:fontRef>
        </p:style>
        <p:txBody>
          <a:bodyPr lIns="0" tIns="0" rIns="0" bIns="0"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a:ln>
                <a:noFill/>
              </a:ln>
              <a:solidFill>
                <a:sysClr val="windowText" lastClr="000000"/>
              </a:solidFill>
              <a:effectLst/>
              <a:uLnTx/>
              <a:uFillTx/>
              <a:latin typeface="Yu Gothic UI"/>
              <a:ea typeface="Yu Gothic UI"/>
              <a:cs typeface="Arial" panose="020B0604020202020204" pitchFamily="34" charset="0"/>
            </a:endParaRPr>
          </a:p>
        </p:txBody>
      </p:sp>
      <p:sp>
        <p:nvSpPr>
          <p:cNvPr id="18" name="フローチャート: 結合子 17">
            <a:extLst>
              <a:ext uri="{FF2B5EF4-FFF2-40B4-BE49-F238E27FC236}">
                <a16:creationId xmlns:a16="http://schemas.microsoft.com/office/drawing/2014/main" id="{84A0A0E7-E825-6A2E-C33E-9B372551AD8C}"/>
              </a:ext>
            </a:extLst>
          </p:cNvPr>
          <p:cNvSpPr>
            <a:spLocks noChangeAspect="1"/>
          </p:cNvSpPr>
          <p:nvPr/>
        </p:nvSpPr>
        <p:spPr>
          <a:xfrm>
            <a:off x="5576433" y="3803044"/>
            <a:ext cx="180000" cy="180000"/>
          </a:xfrm>
          <a:prstGeom prst="flowChartConnector">
            <a:avLst/>
          </a:prstGeom>
          <a:solidFill>
            <a:srgbClr val="0088BB"/>
          </a:solidFill>
          <a:ln w="19050">
            <a:solidFill>
              <a:srgbClr val="FFFFFF"/>
            </a:solidFill>
          </a:ln>
        </p:spPr>
        <p:style>
          <a:lnRef idx="2">
            <a:schemeClr val="accent1"/>
          </a:lnRef>
          <a:fillRef idx="1">
            <a:schemeClr val="lt1"/>
          </a:fillRef>
          <a:effectRef idx="0">
            <a:schemeClr val="accent1"/>
          </a:effectRef>
          <a:fontRef idx="minor">
            <a:schemeClr val="dk1"/>
          </a:fontRef>
        </p:style>
        <p:txBody>
          <a:bodyPr lIns="0" tIns="0" rIns="0" bIns="0"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900" b="0" i="0" u="none" strike="noStrike" kern="1200" cap="none" spc="0" normalizeH="0" baseline="0" noProof="0" dirty="0">
                <a:ln>
                  <a:noFill/>
                </a:ln>
                <a:solidFill>
                  <a:srgbClr val="FFFFFF"/>
                </a:solidFill>
                <a:effectLst/>
                <a:uLnTx/>
                <a:uFillTx/>
                <a:latin typeface="Yu Gothic UI"/>
                <a:ea typeface="Yu Gothic UI"/>
                <a:cs typeface="Arial" panose="020B0604020202020204" pitchFamily="34" charset="0"/>
              </a:rPr>
              <a:t>#</a:t>
            </a:r>
          </a:p>
        </p:txBody>
      </p:sp>
      <p:sp>
        <p:nvSpPr>
          <p:cNvPr id="19" name="ひし形 18">
            <a:extLst>
              <a:ext uri="{FF2B5EF4-FFF2-40B4-BE49-F238E27FC236}">
                <a16:creationId xmlns:a16="http://schemas.microsoft.com/office/drawing/2014/main" id="{A124008B-0419-983D-38CE-3866D430749D}"/>
              </a:ext>
            </a:extLst>
          </p:cNvPr>
          <p:cNvSpPr>
            <a:spLocks noChangeAspect="1"/>
          </p:cNvSpPr>
          <p:nvPr/>
        </p:nvSpPr>
        <p:spPr>
          <a:xfrm>
            <a:off x="5386433" y="4460380"/>
            <a:ext cx="560000" cy="360000"/>
          </a:xfrm>
          <a:prstGeom prst="diamond">
            <a:avLst/>
          </a:prstGeom>
          <a:solidFill>
            <a:schemeClr val="bg1"/>
          </a:solidFill>
          <a:ln w="19050">
            <a:solidFill>
              <a:schemeClr val="bg1">
                <a:lumMod val="50000"/>
              </a:schemeClr>
            </a:solidFill>
          </a:ln>
        </p:spPr>
        <p:style>
          <a:lnRef idx="2">
            <a:schemeClr val="accent1"/>
          </a:lnRef>
          <a:fillRef idx="1">
            <a:schemeClr val="lt1"/>
          </a:fillRef>
          <a:effectRef idx="0">
            <a:schemeClr val="accent1"/>
          </a:effectRef>
          <a:fontRef idx="minor">
            <a:schemeClr val="dk1"/>
          </a:fontRef>
        </p:style>
        <p:txBody>
          <a:bodyPr lIns="0" tIns="0" rIns="0" bIns="0"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a:ln>
                <a:noFill/>
              </a:ln>
              <a:solidFill>
                <a:sysClr val="windowText" lastClr="000000"/>
              </a:solidFill>
              <a:effectLst/>
              <a:uLnTx/>
              <a:uFillTx/>
              <a:latin typeface="Yu Gothic UI"/>
              <a:ea typeface="Yu Gothic UI"/>
              <a:cs typeface="Arial" panose="020B0604020202020204" pitchFamily="34" charset="0"/>
            </a:endParaRPr>
          </a:p>
        </p:txBody>
      </p:sp>
      <p:grpSp>
        <p:nvGrpSpPr>
          <p:cNvPr id="20" name="グループ化 19">
            <a:extLst>
              <a:ext uri="{FF2B5EF4-FFF2-40B4-BE49-F238E27FC236}">
                <a16:creationId xmlns:a16="http://schemas.microsoft.com/office/drawing/2014/main" id="{FC56F73C-F89B-A98A-9C8C-7DA3F0F08E1B}"/>
              </a:ext>
            </a:extLst>
          </p:cNvPr>
          <p:cNvGrpSpPr/>
          <p:nvPr/>
        </p:nvGrpSpPr>
        <p:grpSpPr>
          <a:xfrm>
            <a:off x="5247033" y="5225951"/>
            <a:ext cx="838800" cy="323539"/>
            <a:chOff x="4203000" y="5842000"/>
            <a:chExt cx="540000" cy="323539"/>
          </a:xfrm>
          <a:solidFill>
            <a:schemeClr val="bg1"/>
          </a:solidFill>
        </p:grpSpPr>
        <p:cxnSp>
          <p:nvCxnSpPr>
            <p:cNvPr id="21" name="直線矢印コネクタ 20">
              <a:extLst>
                <a:ext uri="{FF2B5EF4-FFF2-40B4-BE49-F238E27FC236}">
                  <a16:creationId xmlns:a16="http://schemas.microsoft.com/office/drawing/2014/main" id="{BF2843B3-753F-0699-3760-72742A2EEEB6}"/>
                </a:ext>
              </a:extLst>
            </p:cNvPr>
            <p:cNvCxnSpPr>
              <a:cxnSpLocks/>
            </p:cNvCxnSpPr>
            <p:nvPr/>
          </p:nvCxnSpPr>
          <p:spPr bwMode="gray">
            <a:xfrm>
              <a:off x="4203000" y="5842000"/>
              <a:ext cx="540000" cy="0"/>
            </a:xfrm>
            <a:prstGeom prst="straightConnector1">
              <a:avLst/>
            </a:prstGeom>
            <a:grpFill/>
            <a:ln w="127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コネクタ: カギ線 21">
              <a:extLst>
                <a:ext uri="{FF2B5EF4-FFF2-40B4-BE49-F238E27FC236}">
                  <a16:creationId xmlns:a16="http://schemas.microsoft.com/office/drawing/2014/main" id="{1899C738-FD5B-25B2-90F4-4C8274127A51}"/>
                </a:ext>
              </a:extLst>
            </p:cNvPr>
            <p:cNvCxnSpPr>
              <a:cxnSpLocks/>
            </p:cNvCxnSpPr>
            <p:nvPr/>
          </p:nvCxnSpPr>
          <p:spPr bwMode="gray">
            <a:xfrm>
              <a:off x="4203000" y="5949539"/>
              <a:ext cx="540000" cy="216000"/>
            </a:xfrm>
            <a:prstGeom prst="bentConnector3">
              <a:avLst>
                <a:gd name="adj1" fmla="val 50000"/>
              </a:avLst>
            </a:prstGeom>
            <a:grpFill/>
            <a:ln w="127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3" name="コネクタ: カギ線 22">
            <a:extLst>
              <a:ext uri="{FF2B5EF4-FFF2-40B4-BE49-F238E27FC236}">
                <a16:creationId xmlns:a16="http://schemas.microsoft.com/office/drawing/2014/main" id="{CB59EB40-9779-DA28-61E4-D7B1C86546E4}"/>
              </a:ext>
            </a:extLst>
          </p:cNvPr>
          <p:cNvCxnSpPr>
            <a:cxnSpLocks/>
          </p:cNvCxnSpPr>
          <p:nvPr/>
        </p:nvCxnSpPr>
        <p:spPr bwMode="gray">
          <a:xfrm rot="16200000" flipH="1">
            <a:off x="5738433" y="4754710"/>
            <a:ext cx="180000" cy="324000"/>
          </a:xfrm>
          <a:prstGeom prst="bentConnector3">
            <a:avLst>
              <a:gd name="adj1" fmla="val 50000"/>
            </a:avLst>
          </a:prstGeom>
          <a:ln w="127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4" name="コネクタ: カギ線 23">
            <a:extLst>
              <a:ext uri="{FF2B5EF4-FFF2-40B4-BE49-F238E27FC236}">
                <a16:creationId xmlns:a16="http://schemas.microsoft.com/office/drawing/2014/main" id="{E1E57A38-879B-4693-8FFE-BAB997FA0F24}"/>
              </a:ext>
            </a:extLst>
          </p:cNvPr>
          <p:cNvCxnSpPr>
            <a:cxnSpLocks/>
            <a:stCxn id="19" idx="3"/>
          </p:cNvCxnSpPr>
          <p:nvPr/>
        </p:nvCxnSpPr>
        <p:spPr bwMode="gray">
          <a:xfrm>
            <a:off x="5946433" y="4640380"/>
            <a:ext cx="360000" cy="216000"/>
          </a:xfrm>
          <a:prstGeom prst="bentConnector2">
            <a:avLst/>
          </a:prstGeom>
          <a:ln w="127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70547064-9219-2FCE-AE8A-C23D8FFADC35}"/>
              </a:ext>
            </a:extLst>
          </p:cNvPr>
          <p:cNvSpPr txBox="1"/>
          <p:nvPr/>
        </p:nvSpPr>
        <p:spPr bwMode="gray">
          <a:xfrm>
            <a:off x="5924555" y="4412883"/>
            <a:ext cx="607801" cy="169277"/>
          </a:xfrm>
          <a:prstGeom prst="rect">
            <a:avLst/>
          </a:prstGeom>
          <a:noFill/>
          <a:ln>
            <a:noFill/>
          </a:ln>
        </p:spPr>
        <p:txBody>
          <a:bodyPr wrap="square" lIns="0" tIns="0" rIns="0" bIns="0" rtlCol="0">
            <a:spAutoFit/>
          </a:bodyPr>
          <a:lstStyle/>
          <a:p>
            <a:pPr marL="0" marR="0" lvl="0" indent="0" algn="l" defTabSz="990564" rtl="0" eaLnBrk="1" fontAlgn="auto" latinLnBrk="0" hangingPunct="1">
              <a:lnSpc>
                <a:spcPct val="100000"/>
              </a:lnSpc>
              <a:spcBef>
                <a:spcPts val="0"/>
              </a:spcBef>
              <a:spcAft>
                <a:spcPts val="0"/>
              </a:spcAft>
              <a:buClrTx/>
              <a:buSzPct val="100000"/>
              <a:buFontTx/>
              <a:buNone/>
              <a:tabLst/>
              <a:defRPr/>
            </a:pPr>
            <a:r>
              <a:rPr kumimoji="1" lang="en-US" altLang="ja-JP" sz="1100" b="0" i="0" u="none" strike="noStrike" kern="1200" cap="none" spc="0" normalizeH="0" baseline="0" noProof="0" dirty="0" err="1">
                <a:ln>
                  <a:noFill/>
                </a:ln>
                <a:solidFill>
                  <a:prstClr val="black"/>
                </a:solidFill>
                <a:effectLst/>
                <a:uLnTx/>
                <a:uFillTx/>
                <a:latin typeface="Yu Gothic UI"/>
                <a:ea typeface="Yu Gothic UI"/>
                <a:cs typeface="Arial" charset="0"/>
              </a:rPr>
              <a:t>XXの場合</a:t>
            </a:r>
            <a:endParaRPr kumimoji="1" lang="ja-JP" altLang="en-US" sz="1100" b="0" i="0" u="none" strike="noStrike" kern="1200" cap="none" spc="0" normalizeH="0" baseline="0" noProof="0">
              <a:ln>
                <a:noFill/>
              </a:ln>
              <a:solidFill>
                <a:prstClr val="black"/>
              </a:solidFill>
              <a:effectLst/>
              <a:uLnTx/>
              <a:uFillTx/>
              <a:latin typeface="Yu Gothic UI"/>
              <a:ea typeface="Yu Gothic UI"/>
              <a:cs typeface="Arial" charset="0"/>
            </a:endParaRPr>
          </a:p>
        </p:txBody>
      </p:sp>
      <p:sp>
        <p:nvSpPr>
          <p:cNvPr id="26" name="テキスト ボックス 25">
            <a:extLst>
              <a:ext uri="{FF2B5EF4-FFF2-40B4-BE49-F238E27FC236}">
                <a16:creationId xmlns:a16="http://schemas.microsoft.com/office/drawing/2014/main" id="{C469C939-8EDE-7770-B37D-5C935795B322}"/>
              </a:ext>
            </a:extLst>
          </p:cNvPr>
          <p:cNvSpPr txBox="1"/>
          <p:nvPr/>
        </p:nvSpPr>
        <p:spPr bwMode="gray">
          <a:xfrm>
            <a:off x="4800516" y="4777398"/>
            <a:ext cx="750125" cy="169277"/>
          </a:xfrm>
          <a:prstGeom prst="rect">
            <a:avLst/>
          </a:prstGeom>
          <a:noFill/>
        </p:spPr>
        <p:txBody>
          <a:bodyPr wrap="square" lIns="0" tIns="0" rIns="0" bIns="0" rtlCol="0">
            <a:spAutoFit/>
          </a:bodyPr>
          <a:lstStyle/>
          <a:p>
            <a:pPr marL="0" marR="0" lvl="0" indent="0" algn="l" defTabSz="990564" rtl="0" eaLnBrk="1" fontAlgn="auto" latinLnBrk="0" hangingPunct="1">
              <a:lnSpc>
                <a:spcPct val="100000"/>
              </a:lnSpc>
              <a:spcBef>
                <a:spcPts val="0"/>
              </a:spcBef>
              <a:spcAft>
                <a:spcPts val="0"/>
              </a:spcAft>
              <a:buClrTx/>
              <a:buSzPct val="100000"/>
              <a:buFontTx/>
              <a:buNone/>
              <a:tabLst/>
              <a:defRPr/>
            </a:pPr>
            <a:r>
              <a:rPr kumimoji="1" lang="en-US" altLang="ja-JP" sz="1100" b="0" i="0" u="none" strike="noStrike" kern="1200" cap="none" spc="0" normalizeH="0" baseline="0" noProof="0">
                <a:ln>
                  <a:noFill/>
                </a:ln>
                <a:solidFill>
                  <a:prstClr val="black"/>
                </a:solidFill>
                <a:effectLst/>
                <a:uLnTx/>
                <a:uFillTx/>
                <a:latin typeface="Yu Gothic UI"/>
                <a:ea typeface="Yu Gothic UI"/>
                <a:cs typeface="Arial" charset="0"/>
              </a:rPr>
              <a:t>△△</a:t>
            </a:r>
            <a:r>
              <a:rPr kumimoji="1" lang="en-US" altLang="ja-JP" sz="1100" b="0" i="0" u="none" strike="noStrike" kern="1200" cap="none" spc="0" normalizeH="0" baseline="0" noProof="0" err="1">
                <a:ln>
                  <a:noFill/>
                </a:ln>
                <a:solidFill>
                  <a:prstClr val="black"/>
                </a:solidFill>
                <a:effectLst/>
                <a:uLnTx/>
                <a:uFillTx/>
                <a:latin typeface="Yu Gothic UI"/>
                <a:ea typeface="Yu Gothic UI"/>
                <a:cs typeface="Arial" charset="0"/>
              </a:rPr>
              <a:t>の場合</a:t>
            </a:r>
            <a:endParaRPr kumimoji="1" lang="ja-JP" altLang="en-US" sz="1100" b="0" i="0" u="none" strike="noStrike" kern="1200" cap="none" spc="0" normalizeH="0" baseline="0" noProof="0">
              <a:ln>
                <a:noFill/>
              </a:ln>
              <a:solidFill>
                <a:prstClr val="black"/>
              </a:solidFill>
              <a:effectLst/>
              <a:uLnTx/>
              <a:uFillTx/>
              <a:latin typeface="Yu Gothic UI"/>
              <a:ea typeface="Yu Gothic UI"/>
              <a:cs typeface="Arial" charset="0"/>
            </a:endParaRPr>
          </a:p>
        </p:txBody>
      </p:sp>
      <p:sp>
        <p:nvSpPr>
          <p:cNvPr id="2" name="フローチャート: 磁気ディスク 1">
            <a:extLst>
              <a:ext uri="{FF2B5EF4-FFF2-40B4-BE49-F238E27FC236}">
                <a16:creationId xmlns:a16="http://schemas.microsoft.com/office/drawing/2014/main" id="{2AB83E44-EE8D-D1DC-2988-422266F2B994}"/>
              </a:ext>
            </a:extLst>
          </p:cNvPr>
          <p:cNvSpPr>
            <a:spLocks noChangeAspect="1"/>
          </p:cNvSpPr>
          <p:nvPr/>
        </p:nvSpPr>
        <p:spPr>
          <a:xfrm>
            <a:off x="5246433" y="2852779"/>
            <a:ext cx="840000" cy="540000"/>
          </a:xfrm>
          <a:prstGeom prst="flowChartMagneticDisk">
            <a:avLst/>
          </a:prstGeom>
          <a:solidFill>
            <a:schemeClr val="bg1"/>
          </a:solidFill>
          <a:ln w="19050">
            <a:solidFill>
              <a:schemeClr val="bg1">
                <a:lumMod val="50000"/>
              </a:schemeClr>
            </a:solidFill>
          </a:ln>
        </p:spPr>
        <p:style>
          <a:lnRef idx="2">
            <a:schemeClr val="accent1"/>
          </a:lnRef>
          <a:fillRef idx="1">
            <a:schemeClr val="lt1"/>
          </a:fillRef>
          <a:effectRef idx="0">
            <a:schemeClr val="accent1"/>
          </a:effectRef>
          <a:fontRef idx="minor">
            <a:schemeClr val="dk1"/>
          </a:fontRef>
        </p:style>
        <p:txBody>
          <a:bodyPr lIns="0" tIns="0" rIns="0" bIns="0"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defTabSz="914400" fontAlgn="base">
              <a:spcBef>
                <a:spcPct val="0"/>
              </a:spcBef>
              <a:spcAft>
                <a:spcPct val="0"/>
              </a:spcAft>
            </a:pPr>
            <a:endParaRPr kumimoji="1" lang="en-US" altLang="ja-JP" sz="900">
              <a:solidFill>
                <a:sysClr val="windowText" lastClr="000000"/>
              </a:solidFill>
              <a:latin typeface="Yu Gothic UI"/>
              <a:ea typeface="Yu Gothic UI"/>
              <a:cs typeface="Arial" panose="020B0604020202020204" pitchFamily="34" charset="0"/>
            </a:endParaRPr>
          </a:p>
        </p:txBody>
      </p:sp>
      <p:sp>
        <p:nvSpPr>
          <p:cNvPr id="4" name="フローチャート: 端子 3">
            <a:extLst>
              <a:ext uri="{FF2B5EF4-FFF2-40B4-BE49-F238E27FC236}">
                <a16:creationId xmlns:a16="http://schemas.microsoft.com/office/drawing/2014/main" id="{4BDE9551-4DCF-2E2D-D09B-B1C4F3B29E1D}"/>
              </a:ext>
            </a:extLst>
          </p:cNvPr>
          <p:cNvSpPr/>
          <p:nvPr/>
        </p:nvSpPr>
        <p:spPr bwMode="gray">
          <a:xfrm>
            <a:off x="5444258" y="6031899"/>
            <a:ext cx="471743" cy="160450"/>
          </a:xfrm>
          <a:prstGeom prst="flowChartTerminator">
            <a:avLst/>
          </a:prstGeom>
          <a:solidFill>
            <a:srgbClr val="0088BB"/>
          </a:solidFill>
          <a:ln w="12700" algn="ctr">
            <a:solidFill>
              <a:srgbClr val="FFFFFF"/>
            </a:solidFill>
            <a:miter lim="800000"/>
            <a:headEnd/>
            <a:tailEnd/>
          </a:ln>
        </p:spPr>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854" b="0" i="0" u="none" strike="noStrike" kern="1200" cap="none" spc="0" normalizeH="0" baseline="0" noProof="0" dirty="0">
                <a:ln>
                  <a:noFill/>
                </a:ln>
                <a:solidFill>
                  <a:srgbClr val="FFFFFF"/>
                </a:solidFill>
                <a:effectLst/>
                <a:uLnTx/>
                <a:uFillTx/>
                <a:latin typeface="Yu Gothic UI"/>
                <a:ea typeface="Yu Gothic UI"/>
                <a:cs typeface="Arial" charset="0"/>
              </a:rPr>
              <a:t>End</a:t>
            </a:r>
          </a:p>
        </p:txBody>
      </p:sp>
    </p:spTree>
    <p:extLst>
      <p:ext uri="{BB962C8B-B14F-4D97-AF65-F5344CB8AC3E}">
        <p14:creationId xmlns:p14="http://schemas.microsoft.com/office/powerpoint/2010/main" val="765903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6E40927-2DE7-16C7-9982-3A28FF77F6C4}"/>
              </a:ext>
            </a:extLst>
          </p:cNvPr>
          <p:cNvSpPr>
            <a:spLocks noGrp="1"/>
          </p:cNvSpPr>
          <p:nvPr>
            <p:ph type="title"/>
          </p:nvPr>
        </p:nvSpPr>
        <p:spPr>
          <a:xfrm>
            <a:off x="480000" y="161855"/>
            <a:ext cx="11232000" cy="461425"/>
          </a:xfrm>
        </p:spPr>
        <p:txBody>
          <a:bodyPr>
            <a:spAutoFit/>
          </a:bodyPr>
          <a:lstStyle/>
          <a:p>
            <a:pPr algn="ctr"/>
            <a:r>
              <a:rPr kumimoji="1" lang="ja-JP" altLang="en-US" dirty="0"/>
              <a:t>広域被災者データベース・システムに係る仕様書</a:t>
            </a:r>
            <a:r>
              <a:rPr kumimoji="1" lang="en-US" altLang="ja-JP" dirty="0"/>
              <a:t>【</a:t>
            </a:r>
            <a:r>
              <a:rPr kumimoji="1" lang="ja-JP" altLang="en-US" dirty="0"/>
              <a:t>第</a:t>
            </a:r>
            <a:r>
              <a:rPr kumimoji="1" lang="en-US" altLang="ja-JP" dirty="0"/>
              <a:t>1.0</a:t>
            </a:r>
            <a:r>
              <a:rPr kumimoji="1" lang="ja-JP" altLang="en-US" dirty="0"/>
              <a:t>版</a:t>
            </a:r>
            <a:r>
              <a:rPr kumimoji="1" lang="en-US" altLang="ja-JP" dirty="0"/>
              <a:t>】【</a:t>
            </a:r>
            <a:r>
              <a:rPr kumimoji="1" lang="ja-JP" altLang="en-US" dirty="0"/>
              <a:t>別紙</a:t>
            </a:r>
            <a:r>
              <a:rPr kumimoji="1" lang="en-US" altLang="ja-JP" dirty="0"/>
              <a:t>4】</a:t>
            </a:r>
            <a:r>
              <a:rPr kumimoji="1" lang="ja-JP" altLang="en-US" dirty="0"/>
              <a:t>業務フロー</a:t>
            </a:r>
          </a:p>
        </p:txBody>
      </p:sp>
      <p:sp>
        <p:nvSpPr>
          <p:cNvPr id="6" name="テキスト プレースホルダー 5">
            <a:extLst>
              <a:ext uri="{FF2B5EF4-FFF2-40B4-BE49-F238E27FC236}">
                <a16:creationId xmlns:a16="http://schemas.microsoft.com/office/drawing/2014/main" id="{526CC117-F442-2AF8-94EA-25261AE21724}"/>
              </a:ext>
            </a:extLst>
          </p:cNvPr>
          <p:cNvSpPr>
            <a:spLocks noGrp="1"/>
          </p:cNvSpPr>
          <p:nvPr>
            <p:ph type="body" sz="quarter" idx="10"/>
          </p:nvPr>
        </p:nvSpPr>
        <p:spPr>
          <a:xfrm>
            <a:off x="480000" y="3144043"/>
            <a:ext cx="11232000" cy="569913"/>
          </a:xfrm>
        </p:spPr>
        <p:txBody>
          <a:bodyPr>
            <a:normAutofit lnSpcReduction="10000"/>
          </a:bodyPr>
          <a:lstStyle/>
          <a:p>
            <a:r>
              <a:rPr lang="en-US" altLang="ja-JP" sz="3200" b="1"/>
              <a:t>ⅱ.</a:t>
            </a:r>
            <a:r>
              <a:rPr lang="ja-JP" altLang="en-US" sz="3200" b="1"/>
              <a:t>システムの起動</a:t>
            </a:r>
          </a:p>
        </p:txBody>
      </p:sp>
    </p:spTree>
    <p:extLst>
      <p:ext uri="{BB962C8B-B14F-4D97-AF65-F5344CB8AC3E}">
        <p14:creationId xmlns:p14="http://schemas.microsoft.com/office/powerpoint/2010/main" val="1221195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6E40927-2DE7-16C7-9982-3A28FF77F6C4}"/>
              </a:ext>
            </a:extLst>
          </p:cNvPr>
          <p:cNvSpPr>
            <a:spLocks noGrp="1"/>
          </p:cNvSpPr>
          <p:nvPr>
            <p:ph type="title"/>
          </p:nvPr>
        </p:nvSpPr>
        <p:spPr>
          <a:xfrm>
            <a:off x="480000" y="161855"/>
            <a:ext cx="11232000" cy="461425"/>
          </a:xfrm>
        </p:spPr>
        <p:txBody>
          <a:bodyPr>
            <a:spAutoFit/>
          </a:bodyPr>
          <a:lstStyle/>
          <a:p>
            <a:pPr algn="ctr"/>
            <a:r>
              <a:rPr kumimoji="1" lang="ja-JP" altLang="en-US"/>
              <a:t>システムの起動</a:t>
            </a:r>
            <a:r>
              <a:rPr lang="ja-JP" altLang="en-US"/>
              <a:t>（</a:t>
            </a:r>
            <a:r>
              <a:rPr lang="en-US" altLang="ja-JP"/>
              <a:t>1/5</a:t>
            </a:r>
            <a:r>
              <a:rPr lang="ja-JP" altLang="en-US"/>
              <a:t>）</a:t>
            </a:r>
            <a:endParaRPr kumimoji="1" lang="ja-JP" altLang="en-US"/>
          </a:p>
        </p:txBody>
      </p:sp>
      <p:sp>
        <p:nvSpPr>
          <p:cNvPr id="13" name="正方形/長方形 168">
            <a:extLst>
              <a:ext uri="{FF2B5EF4-FFF2-40B4-BE49-F238E27FC236}">
                <a16:creationId xmlns:a16="http://schemas.microsoft.com/office/drawing/2014/main" id="{38F6B5EA-1E73-A8CA-E81B-CBB56FE73BC9}"/>
              </a:ext>
            </a:extLst>
          </p:cNvPr>
          <p:cNvSpPr/>
          <p:nvPr/>
        </p:nvSpPr>
        <p:spPr bwMode="gray">
          <a:xfrm>
            <a:off x="478901" y="1154713"/>
            <a:ext cx="720000" cy="180000"/>
          </a:xfrm>
          <a:prstGeom prst="rect">
            <a:avLst/>
          </a:prstGeom>
          <a:solidFill>
            <a:schemeClr val="tx1"/>
          </a:solidFill>
          <a:ln w="6350" algn="ctr">
            <a:noFill/>
            <a:round/>
            <a:headEnd/>
            <a:tailEnd/>
          </a:ln>
        </p:spPr>
        <p:txBody>
          <a:bodyPr wrap="none" lIns="0" rIns="0" anchor="ct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defRPr/>
            </a:pPr>
            <a:r>
              <a:rPr kumimoji="0" lang="ja-JP" altLang="en-US" sz="1000" b="0" i="0" u="none" strike="noStrike" kern="1200" cap="none" spc="0" normalizeH="0" baseline="0" noProof="0">
                <a:ln>
                  <a:noFill/>
                </a:ln>
                <a:solidFill>
                  <a:prstClr val="white"/>
                </a:solidFill>
                <a:effectLst/>
                <a:uLnTx/>
                <a:uFillTx/>
                <a:latin typeface="Meiryo UI"/>
                <a:ea typeface="Meiryo UI"/>
                <a:cs typeface="Arial" charset="0"/>
              </a:rPr>
              <a:t>業務プロセス</a:t>
            </a:r>
          </a:p>
        </p:txBody>
      </p:sp>
      <p:sp>
        <p:nvSpPr>
          <p:cNvPr id="15" name="ホームベース 79">
            <a:extLst>
              <a:ext uri="{FF2B5EF4-FFF2-40B4-BE49-F238E27FC236}">
                <a16:creationId xmlns:a16="http://schemas.microsoft.com/office/drawing/2014/main" id="{E30029A8-8595-A7F6-5199-D38B78389BF8}"/>
              </a:ext>
            </a:extLst>
          </p:cNvPr>
          <p:cNvSpPr>
            <a:spLocks noChangeArrowheads="1"/>
          </p:cNvSpPr>
          <p:nvPr/>
        </p:nvSpPr>
        <p:spPr bwMode="auto">
          <a:xfrm>
            <a:off x="1236461" y="1154712"/>
            <a:ext cx="10475537" cy="180000"/>
          </a:xfrm>
          <a:prstGeom prst="homePlate">
            <a:avLst>
              <a:gd name="adj" fmla="val 26394"/>
            </a:avLst>
          </a:prstGeom>
          <a:solidFill>
            <a:schemeClr val="tx1"/>
          </a:solidFill>
          <a:ln w="6350" algn="ctr">
            <a:solidFill>
              <a:schemeClr val="bg1">
                <a:lumMod val="50000"/>
              </a:schemeClr>
            </a:solidFill>
            <a:round/>
            <a:headEnd/>
            <a:tailEnd/>
          </a:ln>
        </p:spPr>
        <p:txBody>
          <a:bodyPr lIns="36000" rIns="36000" anchor="ct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defRPr/>
            </a:pPr>
            <a:r>
              <a:rPr kumimoji="0" lang="ja-JP" altLang="en-US" sz="1000" b="0" i="0" u="none" strike="noStrike" kern="1200" cap="none" spc="0" normalizeH="0" baseline="0" noProof="0" dirty="0">
                <a:ln>
                  <a:noFill/>
                </a:ln>
                <a:solidFill>
                  <a:prstClr val="white"/>
                </a:solidFill>
                <a:effectLst/>
                <a:uLnTx/>
                <a:uFillTx/>
                <a:latin typeface="Meiryo UI"/>
                <a:ea typeface="Meiryo UI"/>
                <a:cs typeface="Arial" charset="0"/>
              </a:rPr>
              <a:t>①</a:t>
            </a:r>
            <a:r>
              <a:rPr kumimoji="0" lang="en-US" altLang="ja-JP" sz="1000" b="0" i="0" u="none" strike="noStrike" kern="1200" cap="none" spc="0" normalizeH="0" baseline="0" noProof="0" dirty="0">
                <a:ln>
                  <a:noFill/>
                </a:ln>
                <a:solidFill>
                  <a:prstClr val="white"/>
                </a:solidFill>
                <a:effectLst/>
                <a:uLnTx/>
                <a:uFillTx/>
                <a:latin typeface="Meiryo UI"/>
                <a:ea typeface="Meiryo UI"/>
                <a:cs typeface="Arial" charset="0"/>
              </a:rPr>
              <a:t>-1.</a:t>
            </a:r>
            <a:r>
              <a:rPr kumimoji="0" lang="ja-JP" altLang="en-US" sz="1000" b="0" i="0" u="none" strike="noStrike" kern="1200" cap="none" spc="0" normalizeH="0" baseline="0" noProof="0" dirty="0">
                <a:ln>
                  <a:noFill/>
                </a:ln>
                <a:solidFill>
                  <a:prstClr val="white"/>
                </a:solidFill>
                <a:effectLst/>
                <a:uLnTx/>
                <a:uFillTx/>
                <a:latin typeface="Meiryo UI"/>
                <a:ea typeface="Meiryo UI"/>
                <a:cs typeface="Arial" charset="0"/>
              </a:rPr>
              <a:t> システム起動判断</a:t>
            </a:r>
            <a:endParaRPr kumimoji="0" lang="en-US" altLang="ja-JP" sz="1000" b="0" i="0" u="none" strike="noStrike" kern="1200" cap="none" spc="0" normalizeH="0" baseline="0" noProof="0" dirty="0">
              <a:ln>
                <a:noFill/>
              </a:ln>
              <a:solidFill>
                <a:prstClr val="white"/>
              </a:solidFill>
              <a:effectLst/>
              <a:uLnTx/>
              <a:uFillTx/>
              <a:latin typeface="Meiryo UI"/>
              <a:ea typeface="Meiryo UI"/>
              <a:cs typeface="Arial" charset="0"/>
            </a:endParaRPr>
          </a:p>
        </p:txBody>
      </p:sp>
      <p:sp>
        <p:nvSpPr>
          <p:cNvPr id="19" name="正方形/長方形 341">
            <a:extLst>
              <a:ext uri="{FF2B5EF4-FFF2-40B4-BE49-F238E27FC236}">
                <a16:creationId xmlns:a16="http://schemas.microsoft.com/office/drawing/2014/main" id="{15ABE10C-C376-61AA-BE42-607B676E7EF2}"/>
              </a:ext>
            </a:extLst>
          </p:cNvPr>
          <p:cNvSpPr/>
          <p:nvPr/>
        </p:nvSpPr>
        <p:spPr>
          <a:xfrm>
            <a:off x="838901" y="1380229"/>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a:solidFill>
                  <a:prstClr val="black"/>
                </a:solidFill>
                <a:latin typeface="Meiryo UI"/>
                <a:ea typeface="Meiryo UI"/>
              </a:rPr>
              <a:t>市町村</a:t>
            </a:r>
            <a:endParaRPr lang="en-US" altLang="ja-JP" sz="900" b="1">
              <a:solidFill>
                <a:prstClr val="black"/>
              </a:solidFill>
              <a:latin typeface="Meiryo UI"/>
              <a:ea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a:ln>
                  <a:noFill/>
                </a:ln>
                <a:solidFill>
                  <a:prstClr val="black"/>
                </a:solidFill>
                <a:effectLst/>
                <a:uLnTx/>
                <a:uFillTx/>
                <a:latin typeface="Meiryo UI"/>
                <a:ea typeface="Meiryo UI"/>
                <a:cs typeface="+mn-cs"/>
              </a:rPr>
              <a:t>長</a:t>
            </a:r>
            <a:endParaRPr kumimoji="0" lang="en-US" altLang="ja-JP" sz="900" b="1" i="0" u="none" strike="noStrike" kern="1200" cap="none" spc="0" normalizeH="0" baseline="0" noProof="0">
              <a:ln>
                <a:noFill/>
              </a:ln>
              <a:solidFill>
                <a:prstClr val="black"/>
              </a:solidFill>
              <a:effectLst/>
              <a:uLnTx/>
              <a:uFillTx/>
              <a:latin typeface="Meiryo UI"/>
              <a:ea typeface="Meiryo UI"/>
              <a:cs typeface="+mn-cs"/>
            </a:endParaRPr>
          </a:p>
        </p:txBody>
      </p:sp>
      <p:sp>
        <p:nvSpPr>
          <p:cNvPr id="22" name="正方形/長方形 341">
            <a:extLst>
              <a:ext uri="{FF2B5EF4-FFF2-40B4-BE49-F238E27FC236}">
                <a16:creationId xmlns:a16="http://schemas.microsoft.com/office/drawing/2014/main" id="{063FB454-51DC-2337-DC2A-319FAB299EB6}"/>
              </a:ext>
            </a:extLst>
          </p:cNvPr>
          <p:cNvSpPr/>
          <p:nvPr/>
        </p:nvSpPr>
        <p:spPr>
          <a:xfrm>
            <a:off x="838901" y="2605177"/>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a:ln>
                  <a:noFill/>
                </a:ln>
                <a:solidFill>
                  <a:prstClr val="black"/>
                </a:solidFill>
                <a:effectLst/>
                <a:uLnTx/>
                <a:uFillTx/>
                <a:latin typeface="Meiryo UI"/>
                <a:ea typeface="Meiryo UI"/>
                <a:cs typeface="+mn-cs"/>
              </a:rPr>
              <a:t>システム</a:t>
            </a:r>
            <a:endParaRPr kumimoji="0" lang="en-US" altLang="ja-JP" sz="900" b="1" i="0" u="none" strike="noStrike" kern="1200" cap="none" spc="0" normalizeH="0" baseline="0" noProof="0">
              <a:ln>
                <a:noFill/>
              </a:ln>
              <a:solidFill>
                <a:prstClr val="black"/>
              </a:solidFill>
              <a:effectLst/>
              <a:uLnTx/>
              <a:uFillTx/>
              <a:latin typeface="Meiryo UI"/>
              <a:ea typeface="Meiryo UI"/>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a:solidFill>
                  <a:prstClr val="black"/>
                </a:solidFill>
                <a:latin typeface="Meiryo UI"/>
                <a:ea typeface="Meiryo UI"/>
              </a:rPr>
              <a:t>担当</a:t>
            </a:r>
            <a:endParaRPr kumimoji="0" lang="en-US" altLang="ja-JP" sz="900" b="1" i="0" u="none" strike="noStrike" kern="1200" cap="none" spc="0" normalizeH="0" baseline="0" noProof="0">
              <a:ln>
                <a:noFill/>
              </a:ln>
              <a:solidFill>
                <a:prstClr val="black"/>
              </a:solidFill>
              <a:effectLst/>
              <a:uLnTx/>
              <a:uFillTx/>
              <a:latin typeface="Meiryo UI"/>
              <a:ea typeface="Meiryo UI"/>
              <a:cs typeface="+mn-cs"/>
            </a:endParaRPr>
          </a:p>
        </p:txBody>
      </p:sp>
      <p:sp>
        <p:nvSpPr>
          <p:cNvPr id="23" name="正方形/長方形 341">
            <a:extLst>
              <a:ext uri="{FF2B5EF4-FFF2-40B4-BE49-F238E27FC236}">
                <a16:creationId xmlns:a16="http://schemas.microsoft.com/office/drawing/2014/main" id="{8AE65DAD-2B70-A688-08A9-CB9AE6F5E6CA}"/>
              </a:ext>
            </a:extLst>
          </p:cNvPr>
          <p:cNvSpPr/>
          <p:nvPr/>
        </p:nvSpPr>
        <p:spPr>
          <a:xfrm>
            <a:off x="478900" y="1380229"/>
            <a:ext cx="324000" cy="1804019"/>
          </a:xfrm>
          <a:prstGeom prst="rect">
            <a:avLst/>
          </a:prstGeom>
          <a:solidFill>
            <a:schemeClr val="accent2"/>
          </a:solidFill>
          <a:ln w="6350">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prstClr val="black"/>
                </a:solidFill>
                <a:effectLst/>
                <a:uLnTx/>
                <a:uFillTx/>
                <a:latin typeface="Meiryo UI"/>
                <a:ea typeface="Meiryo UI"/>
                <a:cs typeface="+mn-cs"/>
              </a:rPr>
              <a:t>市町村</a:t>
            </a:r>
            <a:endParaRPr kumimoji="0" lang="en-US" altLang="ja-JP" sz="1050" b="1" i="0" u="none" strike="noStrike" kern="1200" cap="none" spc="0" normalizeH="0" baseline="0" noProof="0">
              <a:ln>
                <a:noFill/>
              </a:ln>
              <a:solidFill>
                <a:prstClr val="black"/>
              </a:solidFill>
              <a:effectLst/>
              <a:uLnTx/>
              <a:uFillTx/>
              <a:latin typeface="Meiryo UI"/>
              <a:ea typeface="Meiryo UI"/>
              <a:cs typeface="+mn-cs"/>
            </a:endParaRPr>
          </a:p>
        </p:txBody>
      </p:sp>
      <p:sp>
        <p:nvSpPr>
          <p:cNvPr id="30" name="正方形/長方形 341">
            <a:extLst>
              <a:ext uri="{FF2B5EF4-FFF2-40B4-BE49-F238E27FC236}">
                <a16:creationId xmlns:a16="http://schemas.microsoft.com/office/drawing/2014/main" id="{AF3E3B94-D08D-163C-21EA-DCB5C365711C}"/>
              </a:ext>
            </a:extLst>
          </p:cNvPr>
          <p:cNvSpPr/>
          <p:nvPr/>
        </p:nvSpPr>
        <p:spPr>
          <a:xfrm>
            <a:off x="838901" y="4442599"/>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システム</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dirty="0">
                <a:solidFill>
                  <a:prstClr val="black"/>
                </a:solidFill>
                <a:latin typeface="Meiryo UI"/>
                <a:ea typeface="Meiryo UI"/>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32" name="正方形/長方形 341">
            <a:extLst>
              <a:ext uri="{FF2B5EF4-FFF2-40B4-BE49-F238E27FC236}">
                <a16:creationId xmlns:a16="http://schemas.microsoft.com/office/drawing/2014/main" id="{138E8CDE-7470-B83F-3FAC-E901A7FED2F6}"/>
              </a:ext>
            </a:extLst>
          </p:cNvPr>
          <p:cNvSpPr/>
          <p:nvPr/>
        </p:nvSpPr>
        <p:spPr>
          <a:xfrm>
            <a:off x="478900" y="5036837"/>
            <a:ext cx="720001" cy="648000"/>
          </a:xfrm>
          <a:prstGeom prst="rect">
            <a:avLst/>
          </a:prstGeom>
          <a:solidFill>
            <a:schemeClr val="bg1">
              <a:lumMod val="5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schemeClr val="bg1"/>
                </a:solidFill>
                <a:effectLst/>
                <a:uLnTx/>
                <a:uFillTx/>
                <a:latin typeface="Meiryo UI"/>
                <a:ea typeface="Meiryo UI"/>
                <a:cs typeface="+mn-cs"/>
              </a:rPr>
              <a:t>システム</a:t>
            </a:r>
            <a:endParaRPr kumimoji="0" lang="en-US" altLang="ja-JP" sz="1050" b="1" i="0" u="none" strike="noStrike" kern="1200" cap="none" spc="0" normalizeH="0" baseline="0" noProof="0">
              <a:ln>
                <a:noFill/>
              </a:ln>
              <a:solidFill>
                <a:schemeClr val="bg1"/>
              </a:solidFill>
              <a:effectLst/>
              <a:uLnTx/>
              <a:uFillTx/>
              <a:latin typeface="Meiryo UI"/>
              <a:ea typeface="Meiryo UI"/>
              <a:cs typeface="+mn-cs"/>
            </a:endParaRPr>
          </a:p>
        </p:txBody>
      </p:sp>
      <p:sp>
        <p:nvSpPr>
          <p:cNvPr id="34" name="正方形/長方形 341">
            <a:extLst>
              <a:ext uri="{FF2B5EF4-FFF2-40B4-BE49-F238E27FC236}">
                <a16:creationId xmlns:a16="http://schemas.microsoft.com/office/drawing/2014/main" id="{0B7BB9BE-A18D-F560-50D8-5FACDE692B09}"/>
              </a:ext>
            </a:extLst>
          </p:cNvPr>
          <p:cNvSpPr/>
          <p:nvPr/>
        </p:nvSpPr>
        <p:spPr>
          <a:xfrm>
            <a:off x="478900" y="3217959"/>
            <a:ext cx="324000" cy="1800639"/>
          </a:xfrm>
          <a:prstGeom prst="rect">
            <a:avLst/>
          </a:prstGeom>
          <a:solidFill>
            <a:srgbClr val="00B0F0"/>
          </a:solidFill>
          <a:ln w="6350">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prstClr val="black"/>
                </a:solidFill>
                <a:effectLst/>
                <a:uLnTx/>
                <a:uFillTx/>
                <a:latin typeface="Meiryo UI"/>
                <a:ea typeface="Meiryo UI"/>
                <a:cs typeface="+mn-cs"/>
              </a:rPr>
              <a:t>都道府県</a:t>
            </a:r>
            <a:endParaRPr kumimoji="0" lang="en-US" altLang="ja-JP" sz="1050" b="1" i="0" u="none" strike="noStrike" kern="1200" cap="none" spc="0" normalizeH="0" baseline="0" noProof="0">
              <a:ln>
                <a:noFill/>
              </a:ln>
              <a:solidFill>
                <a:prstClr val="black"/>
              </a:solidFill>
              <a:effectLst/>
              <a:uLnTx/>
              <a:uFillTx/>
              <a:latin typeface="Meiryo UI"/>
              <a:ea typeface="Meiryo UI"/>
              <a:cs typeface="+mn-cs"/>
            </a:endParaRPr>
          </a:p>
        </p:txBody>
      </p:sp>
      <p:cxnSp>
        <p:nvCxnSpPr>
          <p:cNvPr id="35" name="直線コネクタ 34">
            <a:extLst>
              <a:ext uri="{FF2B5EF4-FFF2-40B4-BE49-F238E27FC236}">
                <a16:creationId xmlns:a16="http://schemas.microsoft.com/office/drawing/2014/main" id="{0953AEE0-388B-3EC9-D148-6A7FD9329E75}"/>
              </a:ext>
            </a:extLst>
          </p:cNvPr>
          <p:cNvCxnSpPr>
            <a:cxnSpLocks/>
          </p:cNvCxnSpPr>
          <p:nvPr/>
        </p:nvCxnSpPr>
        <p:spPr>
          <a:xfrm>
            <a:off x="1195681" y="1974466"/>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EFF49A90-DF88-716F-EECE-0343EE2E1214}"/>
              </a:ext>
            </a:extLst>
          </p:cNvPr>
          <p:cNvCxnSpPr>
            <a:cxnSpLocks/>
          </p:cNvCxnSpPr>
          <p:nvPr/>
        </p:nvCxnSpPr>
        <p:spPr>
          <a:xfrm>
            <a:off x="1195681" y="2564843"/>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1A153C53-86EB-DB18-3802-7E7E80444017}"/>
              </a:ext>
            </a:extLst>
          </p:cNvPr>
          <p:cNvCxnSpPr>
            <a:cxnSpLocks/>
          </p:cNvCxnSpPr>
          <p:nvPr/>
        </p:nvCxnSpPr>
        <p:spPr>
          <a:xfrm>
            <a:off x="1195681" y="3199414"/>
            <a:ext cx="10516318" cy="0"/>
          </a:xfrm>
          <a:prstGeom prst="line">
            <a:avLst/>
          </a:prstGeom>
          <a:ln w="127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95D4161E-2C02-C274-A69D-3FAE60F199EF}"/>
              </a:ext>
            </a:extLst>
          </p:cNvPr>
          <p:cNvCxnSpPr>
            <a:cxnSpLocks/>
          </p:cNvCxnSpPr>
          <p:nvPr/>
        </p:nvCxnSpPr>
        <p:spPr>
          <a:xfrm>
            <a:off x="1195681" y="3811888"/>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98847A29-CAF8-54E1-EF5D-D44AF485F121}"/>
              </a:ext>
            </a:extLst>
          </p:cNvPr>
          <p:cNvCxnSpPr>
            <a:cxnSpLocks/>
          </p:cNvCxnSpPr>
          <p:nvPr/>
        </p:nvCxnSpPr>
        <p:spPr>
          <a:xfrm>
            <a:off x="1195681" y="4424362"/>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76C53193-3865-BD0C-E063-B25B2108ADAE}"/>
              </a:ext>
            </a:extLst>
          </p:cNvPr>
          <p:cNvCxnSpPr>
            <a:cxnSpLocks/>
          </p:cNvCxnSpPr>
          <p:nvPr/>
        </p:nvCxnSpPr>
        <p:spPr>
          <a:xfrm>
            <a:off x="1195681" y="5018598"/>
            <a:ext cx="10516318" cy="0"/>
          </a:xfrm>
          <a:prstGeom prst="line">
            <a:avLst/>
          </a:prstGeom>
          <a:ln w="127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sp>
        <p:nvSpPr>
          <p:cNvPr id="5" name="正方形/長方形 168">
            <a:extLst>
              <a:ext uri="{FF2B5EF4-FFF2-40B4-BE49-F238E27FC236}">
                <a16:creationId xmlns:a16="http://schemas.microsoft.com/office/drawing/2014/main" id="{14C9C362-386F-CB1F-9751-2734F67FB62F}"/>
              </a:ext>
            </a:extLst>
          </p:cNvPr>
          <p:cNvSpPr/>
          <p:nvPr/>
        </p:nvSpPr>
        <p:spPr bwMode="gray">
          <a:xfrm>
            <a:off x="1303305" y="1380230"/>
            <a:ext cx="180000" cy="4304608"/>
          </a:xfrm>
          <a:prstGeom prst="rect">
            <a:avLst/>
          </a:prstGeom>
          <a:solidFill>
            <a:schemeClr val="bg1">
              <a:lumMod val="50000"/>
              <a:alpha val="50196"/>
            </a:schemeClr>
          </a:solidFill>
          <a:ln w="6350" algn="ctr">
            <a:noFill/>
            <a:round/>
            <a:headEnd/>
            <a:tailEnd/>
          </a:ln>
        </p:spPr>
        <p:txBody>
          <a:bodyPr vert="eaVert" wrap="none" lIns="0" rIns="0" anchor="ctr"/>
          <a:lstStyle/>
          <a:p>
            <a:pPr marL="0" marR="0" lvl="0" indent="0" algn="ctr" defTabSz="914400" rtl="0" eaLnBrk="1" fontAlgn="base" latinLnBrk="0" hangingPunct="1">
              <a:lnSpc>
                <a:spcPct val="100000"/>
              </a:lnSpc>
              <a:spcBef>
                <a:spcPct val="0"/>
              </a:spcBef>
              <a:spcAft>
                <a:spcPct val="35000"/>
              </a:spcAft>
              <a:buClrTx/>
              <a:buSzTx/>
              <a:buFontTx/>
              <a:buNone/>
              <a:tabLst>
                <a:tab pos="4643295" algn="l"/>
              </a:tabLst>
              <a:defRPr/>
            </a:pPr>
            <a:r>
              <a:rPr kumimoji="0" lang="ja-JP" altLang="en-US" sz="1050" b="1" i="0" u="none" strike="noStrike" kern="1200" cap="none" spc="0" normalizeH="0" baseline="0" noProof="0">
                <a:ln>
                  <a:noFill/>
                </a:ln>
                <a:effectLst/>
                <a:uLnTx/>
                <a:uFillTx/>
                <a:latin typeface="Meiryo UI"/>
                <a:ea typeface="Meiryo UI"/>
                <a:cs typeface="Arial" charset="0"/>
              </a:rPr>
              <a:t>広域災害の発生</a:t>
            </a:r>
            <a:r>
              <a:rPr kumimoji="0" lang="en-US" altLang="ja-JP" sz="1050" b="1" i="0" u="none" strike="noStrike" kern="1200" cap="none" spc="0" normalizeH="0" baseline="0" noProof="0">
                <a:ln>
                  <a:noFill/>
                </a:ln>
                <a:effectLst/>
                <a:uLnTx/>
                <a:uFillTx/>
                <a:latin typeface="Meiryo UI"/>
                <a:ea typeface="Meiryo UI"/>
                <a:cs typeface="Arial" charset="0"/>
              </a:rPr>
              <a:t>/</a:t>
            </a:r>
            <a:r>
              <a:rPr kumimoji="0" lang="ja-JP" altLang="en-US" sz="1050" b="1" i="0" u="none" strike="noStrike" kern="1200" cap="none" spc="0" normalizeH="0" baseline="0" noProof="0">
                <a:ln>
                  <a:noFill/>
                </a:ln>
                <a:effectLst/>
                <a:uLnTx/>
                <a:uFillTx/>
                <a:latin typeface="Meiryo UI"/>
                <a:ea typeface="Meiryo UI"/>
                <a:cs typeface="Arial" charset="0"/>
              </a:rPr>
              <a:t>おそれ</a:t>
            </a:r>
          </a:p>
        </p:txBody>
      </p:sp>
      <p:sp>
        <p:nvSpPr>
          <p:cNvPr id="56" name="正方形/長方形 74">
            <a:extLst>
              <a:ext uri="{FF2B5EF4-FFF2-40B4-BE49-F238E27FC236}">
                <a16:creationId xmlns:a16="http://schemas.microsoft.com/office/drawing/2014/main" id="{6C56454C-7B92-7093-49F5-2A26AD837BFA}"/>
              </a:ext>
            </a:extLst>
          </p:cNvPr>
          <p:cNvSpPr/>
          <p:nvPr/>
        </p:nvSpPr>
        <p:spPr>
          <a:xfrm>
            <a:off x="1723697"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57" name="正方形/長方形 74">
            <a:extLst>
              <a:ext uri="{FF2B5EF4-FFF2-40B4-BE49-F238E27FC236}">
                <a16:creationId xmlns:a16="http://schemas.microsoft.com/office/drawing/2014/main" id="{73792218-38D7-0113-6048-71DFBCA3F55A}"/>
              </a:ext>
            </a:extLst>
          </p:cNvPr>
          <p:cNvSpPr/>
          <p:nvPr/>
        </p:nvSpPr>
        <p:spPr>
          <a:xfrm>
            <a:off x="264808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58" name="正方形/長方形 74">
            <a:extLst>
              <a:ext uri="{FF2B5EF4-FFF2-40B4-BE49-F238E27FC236}">
                <a16:creationId xmlns:a16="http://schemas.microsoft.com/office/drawing/2014/main" id="{72D90FD9-4D74-6117-ABBF-267CB1BA0F55}"/>
              </a:ext>
            </a:extLst>
          </p:cNvPr>
          <p:cNvSpPr/>
          <p:nvPr/>
        </p:nvSpPr>
        <p:spPr>
          <a:xfrm>
            <a:off x="3572481"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61" name="正方形/長方形 74">
            <a:extLst>
              <a:ext uri="{FF2B5EF4-FFF2-40B4-BE49-F238E27FC236}">
                <a16:creationId xmlns:a16="http://schemas.microsoft.com/office/drawing/2014/main" id="{9A781D70-C5A4-550D-8FC2-2DE625A4FFA1}"/>
              </a:ext>
            </a:extLst>
          </p:cNvPr>
          <p:cNvSpPr/>
          <p:nvPr/>
        </p:nvSpPr>
        <p:spPr>
          <a:xfrm>
            <a:off x="4496873"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62" name="正方形/長方形 74">
            <a:extLst>
              <a:ext uri="{FF2B5EF4-FFF2-40B4-BE49-F238E27FC236}">
                <a16:creationId xmlns:a16="http://schemas.microsoft.com/office/drawing/2014/main" id="{911432A5-FB9E-5337-5473-80D34D230948}"/>
              </a:ext>
            </a:extLst>
          </p:cNvPr>
          <p:cNvSpPr/>
          <p:nvPr/>
        </p:nvSpPr>
        <p:spPr>
          <a:xfrm>
            <a:off x="5421265"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64" name="正方形/長方形 74">
            <a:extLst>
              <a:ext uri="{FF2B5EF4-FFF2-40B4-BE49-F238E27FC236}">
                <a16:creationId xmlns:a16="http://schemas.microsoft.com/office/drawing/2014/main" id="{F254CFE9-0891-34D3-2CCA-724E8CC16C54}"/>
              </a:ext>
            </a:extLst>
          </p:cNvPr>
          <p:cNvSpPr/>
          <p:nvPr/>
        </p:nvSpPr>
        <p:spPr>
          <a:xfrm>
            <a:off x="6345657"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67" name="正方形/長方形 74">
            <a:extLst>
              <a:ext uri="{FF2B5EF4-FFF2-40B4-BE49-F238E27FC236}">
                <a16:creationId xmlns:a16="http://schemas.microsoft.com/office/drawing/2014/main" id="{9767F0BF-8C73-FD04-4585-AFD87DBEB798}"/>
              </a:ext>
            </a:extLst>
          </p:cNvPr>
          <p:cNvSpPr/>
          <p:nvPr/>
        </p:nvSpPr>
        <p:spPr>
          <a:xfrm>
            <a:off x="727004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68" name="正方形/長方形 74">
            <a:extLst>
              <a:ext uri="{FF2B5EF4-FFF2-40B4-BE49-F238E27FC236}">
                <a16:creationId xmlns:a16="http://schemas.microsoft.com/office/drawing/2014/main" id="{9C5436E6-C7C8-85BC-4142-BF74873A9528}"/>
              </a:ext>
            </a:extLst>
          </p:cNvPr>
          <p:cNvSpPr/>
          <p:nvPr/>
        </p:nvSpPr>
        <p:spPr>
          <a:xfrm>
            <a:off x="8194441"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69" name="正方形/長方形 74">
            <a:extLst>
              <a:ext uri="{FF2B5EF4-FFF2-40B4-BE49-F238E27FC236}">
                <a16:creationId xmlns:a16="http://schemas.microsoft.com/office/drawing/2014/main" id="{2F54E2A9-5561-171A-5D81-ACE8E7B45F0B}"/>
              </a:ext>
            </a:extLst>
          </p:cNvPr>
          <p:cNvSpPr/>
          <p:nvPr/>
        </p:nvSpPr>
        <p:spPr>
          <a:xfrm>
            <a:off x="9118833"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71" name="正方形/長方形 74">
            <a:extLst>
              <a:ext uri="{FF2B5EF4-FFF2-40B4-BE49-F238E27FC236}">
                <a16:creationId xmlns:a16="http://schemas.microsoft.com/office/drawing/2014/main" id="{AF6611D1-E81C-55D4-B647-510BE1E6834B}"/>
              </a:ext>
            </a:extLst>
          </p:cNvPr>
          <p:cNvSpPr/>
          <p:nvPr/>
        </p:nvSpPr>
        <p:spPr>
          <a:xfrm>
            <a:off x="10043225"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72" name="正方形/長方形 74">
            <a:extLst>
              <a:ext uri="{FF2B5EF4-FFF2-40B4-BE49-F238E27FC236}">
                <a16:creationId xmlns:a16="http://schemas.microsoft.com/office/drawing/2014/main" id="{5F577609-130C-B122-F73F-14613973F6B9}"/>
              </a:ext>
            </a:extLst>
          </p:cNvPr>
          <p:cNvSpPr/>
          <p:nvPr/>
        </p:nvSpPr>
        <p:spPr>
          <a:xfrm>
            <a:off x="1096761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73" name="正方形/長方形 74">
            <a:extLst>
              <a:ext uri="{FF2B5EF4-FFF2-40B4-BE49-F238E27FC236}">
                <a16:creationId xmlns:a16="http://schemas.microsoft.com/office/drawing/2014/main" id="{B54608AC-4D7F-FACD-2249-5C185F04C722}"/>
              </a:ext>
            </a:extLst>
          </p:cNvPr>
          <p:cNvSpPr/>
          <p:nvPr/>
        </p:nvSpPr>
        <p:spPr>
          <a:xfrm>
            <a:off x="12554360" y="1434098"/>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74" name="正方形/長方形 74">
            <a:extLst>
              <a:ext uri="{FF2B5EF4-FFF2-40B4-BE49-F238E27FC236}">
                <a16:creationId xmlns:a16="http://schemas.microsoft.com/office/drawing/2014/main" id="{9019F820-1D02-AB95-1896-70A264D44A89}"/>
              </a:ext>
            </a:extLst>
          </p:cNvPr>
          <p:cNvSpPr/>
          <p:nvPr/>
        </p:nvSpPr>
        <p:spPr>
          <a:xfrm>
            <a:off x="12554360" y="2042817"/>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76" name="正方形/長方形 74">
            <a:extLst>
              <a:ext uri="{FF2B5EF4-FFF2-40B4-BE49-F238E27FC236}">
                <a16:creationId xmlns:a16="http://schemas.microsoft.com/office/drawing/2014/main" id="{BCD7F733-ADC3-C21A-1C85-5B9D255140E5}"/>
              </a:ext>
            </a:extLst>
          </p:cNvPr>
          <p:cNvSpPr/>
          <p:nvPr/>
        </p:nvSpPr>
        <p:spPr>
          <a:xfrm>
            <a:off x="12554360" y="2656045"/>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77" name="正方形/長方形 74">
            <a:extLst>
              <a:ext uri="{FF2B5EF4-FFF2-40B4-BE49-F238E27FC236}">
                <a16:creationId xmlns:a16="http://schemas.microsoft.com/office/drawing/2014/main" id="{21DBB683-4682-EDB4-2F46-32DFFC9DC72D}"/>
              </a:ext>
            </a:extLst>
          </p:cNvPr>
          <p:cNvSpPr/>
          <p:nvPr/>
        </p:nvSpPr>
        <p:spPr>
          <a:xfrm>
            <a:off x="12554360" y="3269273"/>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78" name="正方形/長方形 74">
            <a:extLst>
              <a:ext uri="{FF2B5EF4-FFF2-40B4-BE49-F238E27FC236}">
                <a16:creationId xmlns:a16="http://schemas.microsoft.com/office/drawing/2014/main" id="{22BE5CEE-C0C3-1EB2-5C8E-766408C69C5D}"/>
              </a:ext>
            </a:extLst>
          </p:cNvPr>
          <p:cNvSpPr/>
          <p:nvPr/>
        </p:nvSpPr>
        <p:spPr>
          <a:xfrm>
            <a:off x="12554360" y="38825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79" name="正方形/長方形 74">
            <a:extLst>
              <a:ext uri="{FF2B5EF4-FFF2-40B4-BE49-F238E27FC236}">
                <a16:creationId xmlns:a16="http://schemas.microsoft.com/office/drawing/2014/main" id="{562360EA-8B50-1D8A-85EC-8C3F52865B8D}"/>
              </a:ext>
            </a:extLst>
          </p:cNvPr>
          <p:cNvSpPr/>
          <p:nvPr/>
        </p:nvSpPr>
        <p:spPr>
          <a:xfrm>
            <a:off x="12554360" y="4495729"/>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80" name="正方形/長方形 74">
            <a:extLst>
              <a:ext uri="{FF2B5EF4-FFF2-40B4-BE49-F238E27FC236}">
                <a16:creationId xmlns:a16="http://schemas.microsoft.com/office/drawing/2014/main" id="{41969C21-CE8D-7B6F-1C02-26E3170A4976}"/>
              </a:ext>
            </a:extLst>
          </p:cNvPr>
          <p:cNvSpPr/>
          <p:nvPr/>
        </p:nvSpPr>
        <p:spPr>
          <a:xfrm>
            <a:off x="12554360" y="5108955"/>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109" name="正方形/長方形 74">
            <a:extLst>
              <a:ext uri="{FF2B5EF4-FFF2-40B4-BE49-F238E27FC236}">
                <a16:creationId xmlns:a16="http://schemas.microsoft.com/office/drawing/2014/main" id="{D28AB345-FF56-FA36-9890-2E09A3875906}"/>
              </a:ext>
            </a:extLst>
          </p:cNvPr>
          <p:cNvSpPr/>
          <p:nvPr/>
        </p:nvSpPr>
        <p:spPr>
          <a:xfrm>
            <a:off x="11712010" y="6867301"/>
            <a:ext cx="180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111" name="正方形/長方形 74">
            <a:extLst>
              <a:ext uri="{FF2B5EF4-FFF2-40B4-BE49-F238E27FC236}">
                <a16:creationId xmlns:a16="http://schemas.microsoft.com/office/drawing/2014/main" id="{914FB8AA-CE87-B7F8-1492-73F6F521AE03}"/>
              </a:ext>
            </a:extLst>
          </p:cNvPr>
          <p:cNvSpPr/>
          <p:nvPr/>
        </p:nvSpPr>
        <p:spPr>
          <a:xfrm>
            <a:off x="1303305" y="6867301"/>
            <a:ext cx="180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196" name="楕円 195">
            <a:extLst>
              <a:ext uri="{FF2B5EF4-FFF2-40B4-BE49-F238E27FC236}">
                <a16:creationId xmlns:a16="http://schemas.microsoft.com/office/drawing/2014/main" id="{AFD1EECA-952F-F8DE-C150-82616E37A4A2}"/>
              </a:ext>
            </a:extLst>
          </p:cNvPr>
          <p:cNvSpPr/>
          <p:nvPr/>
        </p:nvSpPr>
        <p:spPr bwMode="gray">
          <a:xfrm>
            <a:off x="1303304" y="2616569"/>
            <a:ext cx="180000" cy="180000"/>
          </a:xfrm>
          <a:prstGeom prst="ellipse">
            <a:avLst/>
          </a:prstGeom>
          <a:solidFill>
            <a:srgbClr val="0088BB"/>
          </a:solidFill>
          <a:ln w="12700" algn="ctr">
            <a:solidFill>
              <a:srgbClr val="FFFFFF"/>
            </a:solidFill>
            <a:miter lim="800000"/>
            <a:headEnd/>
            <a:tailEnd/>
          </a:ln>
        </p:spPr>
        <p:txBody>
          <a:bodyPr rot="0" spcFirstLastPara="0" vertOverflow="overflow" horzOverflow="overflow" vert="horz"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i="0" u="none" strike="noStrike" kern="1200" cap="none" spc="0" normalizeH="0" baseline="0" noProof="0">
                <a:ln>
                  <a:noFill/>
                </a:ln>
                <a:solidFill>
                  <a:prstClr val="white"/>
                </a:solidFill>
                <a:effectLst/>
                <a:uLnTx/>
                <a:uFillTx/>
                <a:latin typeface="Yu Gothic UI"/>
                <a:ea typeface="Yu Gothic UI"/>
                <a:cs typeface="Arial" charset="0"/>
              </a:rPr>
              <a:t>1</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sp>
        <p:nvSpPr>
          <p:cNvPr id="66" name="正方形/長方形 74">
            <a:extLst>
              <a:ext uri="{FF2B5EF4-FFF2-40B4-BE49-F238E27FC236}">
                <a16:creationId xmlns:a16="http://schemas.microsoft.com/office/drawing/2014/main" id="{D0E9CA1A-C71F-344C-F240-F1A22CBBADFE}"/>
              </a:ext>
            </a:extLst>
          </p:cNvPr>
          <p:cNvSpPr/>
          <p:nvPr/>
        </p:nvSpPr>
        <p:spPr>
          <a:xfrm>
            <a:off x="5511264" y="1424573"/>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システム</a:t>
            </a:r>
            <a:br>
              <a:rPr lang="en-US" altLang="ja-JP" sz="900" dirty="0">
                <a:solidFill>
                  <a:prstClr val="black"/>
                </a:solidFill>
                <a:latin typeface="+mj-ea"/>
                <a:ea typeface="+mj-ea"/>
              </a:rPr>
            </a:br>
            <a:r>
              <a:rPr kumimoji="0" lang="ja-JP" altLang="en-US" sz="900" b="0" i="0" u="none" strike="noStrike" kern="1200" cap="none" spc="0" normalizeH="0" baseline="0" noProof="0" dirty="0">
                <a:ln>
                  <a:noFill/>
                </a:ln>
                <a:solidFill>
                  <a:prstClr val="black"/>
                </a:solidFill>
                <a:effectLst/>
                <a:uLnTx/>
                <a:uFillTx/>
                <a:latin typeface="+mj-ea"/>
                <a:ea typeface="+mj-ea"/>
                <a:cs typeface="+mn-cs"/>
              </a:rPr>
              <a:t>起動</a:t>
            </a:r>
            <a:r>
              <a:rPr lang="ja-JP" altLang="en-US" sz="900" dirty="0">
                <a:solidFill>
                  <a:prstClr val="black"/>
                </a:solidFill>
                <a:latin typeface="+mj-ea"/>
                <a:ea typeface="+mj-ea"/>
              </a:rPr>
              <a:t>要請</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90" name="直線矢印コネクタ 95">
            <a:extLst>
              <a:ext uri="{FF2B5EF4-FFF2-40B4-BE49-F238E27FC236}">
                <a16:creationId xmlns:a16="http://schemas.microsoft.com/office/drawing/2014/main" id="{4E458C13-B714-3EFD-C27E-1E7CBDA499ED}"/>
              </a:ext>
            </a:extLst>
          </p:cNvPr>
          <p:cNvCxnSpPr>
            <a:cxnSpLocks/>
            <a:stCxn id="5" idx="3"/>
            <a:endCxn id="206" idx="1"/>
          </p:cNvCxnSpPr>
          <p:nvPr/>
        </p:nvCxnSpPr>
        <p:spPr>
          <a:xfrm flipV="1">
            <a:off x="1483305" y="1649793"/>
            <a:ext cx="1168845" cy="1882741"/>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93" name="直線矢印コネクタ 95">
            <a:extLst>
              <a:ext uri="{FF2B5EF4-FFF2-40B4-BE49-F238E27FC236}">
                <a16:creationId xmlns:a16="http://schemas.microsoft.com/office/drawing/2014/main" id="{BBDDD6EF-053C-4795-79AA-C52AA683996C}"/>
              </a:ext>
            </a:extLst>
          </p:cNvPr>
          <p:cNvCxnSpPr>
            <a:cxnSpLocks/>
            <a:stCxn id="124" idx="3"/>
            <a:endCxn id="66" idx="1"/>
          </p:cNvCxnSpPr>
          <p:nvPr/>
        </p:nvCxnSpPr>
        <p:spPr>
          <a:xfrm flipV="1">
            <a:off x="4170541" y="1649573"/>
            <a:ext cx="1340723" cy="22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101" name="直線矢印コネクタ 95">
            <a:extLst>
              <a:ext uri="{FF2B5EF4-FFF2-40B4-BE49-F238E27FC236}">
                <a16:creationId xmlns:a16="http://schemas.microsoft.com/office/drawing/2014/main" id="{1A66E3F3-0D64-EA9B-9318-955336EC14DF}"/>
              </a:ext>
            </a:extLst>
          </p:cNvPr>
          <p:cNvCxnSpPr>
            <a:cxnSpLocks/>
            <a:stCxn id="70" idx="3"/>
            <a:endCxn id="100" idx="1"/>
          </p:cNvCxnSpPr>
          <p:nvPr/>
        </p:nvCxnSpPr>
        <p:spPr>
          <a:xfrm>
            <a:off x="2227697" y="3505652"/>
            <a:ext cx="2269176" cy="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106" name="直線矢印コネクタ 95">
            <a:extLst>
              <a:ext uri="{FF2B5EF4-FFF2-40B4-BE49-F238E27FC236}">
                <a16:creationId xmlns:a16="http://schemas.microsoft.com/office/drawing/2014/main" id="{295F5444-3CCC-F2E6-CA23-0DAFC48413BB}"/>
              </a:ext>
            </a:extLst>
          </p:cNvPr>
          <p:cNvCxnSpPr>
            <a:cxnSpLocks/>
            <a:stCxn id="100" idx="2"/>
            <a:endCxn id="127" idx="1"/>
          </p:cNvCxnSpPr>
          <p:nvPr/>
        </p:nvCxnSpPr>
        <p:spPr>
          <a:xfrm rot="16200000" flipH="1">
            <a:off x="4827921" y="3570604"/>
            <a:ext cx="514297" cy="672392"/>
          </a:xfrm>
          <a:prstGeom prst="bentConnector2">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131" name="直線矢印コネクタ 95">
            <a:extLst>
              <a:ext uri="{FF2B5EF4-FFF2-40B4-BE49-F238E27FC236}">
                <a16:creationId xmlns:a16="http://schemas.microsoft.com/office/drawing/2014/main" id="{84A068AE-20E7-DFA5-A5D5-B80C28C9E305}"/>
              </a:ext>
            </a:extLst>
          </p:cNvPr>
          <p:cNvCxnSpPr>
            <a:cxnSpLocks/>
            <a:stCxn id="127" idx="0"/>
            <a:endCxn id="105" idx="1"/>
          </p:cNvCxnSpPr>
          <p:nvPr/>
        </p:nvCxnSpPr>
        <p:spPr>
          <a:xfrm rot="5400000" flipH="1" flipV="1">
            <a:off x="5752313" y="3426605"/>
            <a:ext cx="514297" cy="672392"/>
          </a:xfrm>
          <a:prstGeom prst="bentConnector2">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139" name="直線矢印コネクタ 95">
            <a:extLst>
              <a:ext uri="{FF2B5EF4-FFF2-40B4-BE49-F238E27FC236}">
                <a16:creationId xmlns:a16="http://schemas.microsoft.com/office/drawing/2014/main" id="{6E6032BA-7AE6-2A07-0710-887D6F2776DB}"/>
              </a:ext>
            </a:extLst>
          </p:cNvPr>
          <p:cNvCxnSpPr>
            <a:cxnSpLocks/>
            <a:stCxn id="66" idx="3"/>
            <a:endCxn id="105" idx="1"/>
          </p:cNvCxnSpPr>
          <p:nvPr/>
        </p:nvCxnSpPr>
        <p:spPr>
          <a:xfrm>
            <a:off x="6015264" y="1649573"/>
            <a:ext cx="330393" cy="1856079"/>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140" name="直線矢印コネクタ 95">
            <a:extLst>
              <a:ext uri="{FF2B5EF4-FFF2-40B4-BE49-F238E27FC236}">
                <a16:creationId xmlns:a16="http://schemas.microsoft.com/office/drawing/2014/main" id="{A36E6B74-DE26-9FB1-46E9-619C83141A11}"/>
              </a:ext>
            </a:extLst>
          </p:cNvPr>
          <p:cNvCxnSpPr>
            <a:cxnSpLocks/>
            <a:stCxn id="100" idx="3"/>
            <a:endCxn id="105" idx="1"/>
          </p:cNvCxnSpPr>
          <p:nvPr/>
        </p:nvCxnSpPr>
        <p:spPr>
          <a:xfrm>
            <a:off x="5000873" y="3505652"/>
            <a:ext cx="1344784" cy="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70" name="ひし形 157">
            <a:extLst>
              <a:ext uri="{FF2B5EF4-FFF2-40B4-BE49-F238E27FC236}">
                <a16:creationId xmlns:a16="http://schemas.microsoft.com/office/drawing/2014/main" id="{2BC28C00-E6CC-564D-837C-758937307007}"/>
              </a:ext>
            </a:extLst>
          </p:cNvPr>
          <p:cNvSpPr/>
          <p:nvPr/>
        </p:nvSpPr>
        <p:spPr>
          <a:xfrm>
            <a:off x="1723697" y="3361652"/>
            <a:ext cx="504000" cy="288000"/>
          </a:xfrm>
          <a:prstGeom prst="diamond">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災害対策</a:t>
            </a:r>
            <a:endParaRPr lang="en-US" altLang="ja-JP" sz="90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本部の設置</a:t>
            </a:r>
            <a:endParaRPr lang="en-US" altLang="ja-JP" sz="900">
              <a:solidFill>
                <a:prstClr val="black"/>
              </a:solidFill>
              <a:latin typeface="+mj-ea"/>
              <a:ea typeface="+mj-ea"/>
            </a:endParaRPr>
          </a:p>
        </p:txBody>
      </p:sp>
      <p:sp>
        <p:nvSpPr>
          <p:cNvPr id="134" name="テキスト ボックス 71">
            <a:extLst>
              <a:ext uri="{FF2B5EF4-FFF2-40B4-BE49-F238E27FC236}">
                <a16:creationId xmlns:a16="http://schemas.microsoft.com/office/drawing/2014/main" id="{9806B143-2AEB-7FC2-D525-1789D2BEA84A}"/>
              </a:ext>
            </a:extLst>
          </p:cNvPr>
          <p:cNvSpPr txBox="1"/>
          <p:nvPr/>
        </p:nvSpPr>
        <p:spPr>
          <a:xfrm>
            <a:off x="2028523" y="3735347"/>
            <a:ext cx="277888" cy="195814"/>
          </a:xfrm>
          <a:prstGeom prst="rect">
            <a:avLst/>
          </a:prstGeom>
          <a:noFill/>
          <a:ln>
            <a:noFill/>
          </a:ln>
        </p:spPr>
        <p:txBody>
          <a:bodyPr wrap="none" lIns="36000" tIns="36000" rIns="36000" bIns="36000" rtlCol="0" anchor="ctr">
            <a:spAutoFit/>
          </a:bodyPr>
          <a:lstStyle/>
          <a:p>
            <a:pPr marL="0" marR="0" lvl="0" indent="0" algn="l" defTabSz="914400" rtl="0" eaLnBrk="1" fontAlgn="base" latinLnBrk="0" hangingPunct="1">
              <a:lnSpc>
                <a:spcPct val="100000"/>
              </a:lnSpc>
              <a:spcBef>
                <a:spcPts val="600"/>
              </a:spcBef>
              <a:spcAft>
                <a:spcPct val="0"/>
              </a:spcAft>
              <a:buClrTx/>
              <a:buSzPct val="100000"/>
              <a:buFontTx/>
              <a:buNone/>
              <a:tabLst/>
              <a:defRPr/>
            </a:pPr>
            <a:r>
              <a:rPr kumimoji="1" lang="ja-JP" altLang="en-US" sz="800" b="0" i="0" u="none" strike="noStrike" kern="1200" cap="none" spc="0" normalizeH="0" baseline="0" noProof="0">
                <a:ln>
                  <a:noFill/>
                </a:ln>
                <a:solidFill>
                  <a:prstClr val="black"/>
                </a:solidFill>
                <a:effectLst/>
                <a:uLnTx/>
                <a:uFillTx/>
                <a:latin typeface="+mj-ea"/>
                <a:ea typeface="+mj-ea"/>
                <a:cs typeface="Arial" charset="0"/>
              </a:rPr>
              <a:t>設置</a:t>
            </a:r>
          </a:p>
        </p:txBody>
      </p:sp>
      <p:sp>
        <p:nvSpPr>
          <p:cNvPr id="135" name="テキスト ボックス 71">
            <a:extLst>
              <a:ext uri="{FF2B5EF4-FFF2-40B4-BE49-F238E27FC236}">
                <a16:creationId xmlns:a16="http://schemas.microsoft.com/office/drawing/2014/main" id="{86C061A0-1444-2A7F-21A3-BE0E069CF051}"/>
              </a:ext>
            </a:extLst>
          </p:cNvPr>
          <p:cNvSpPr txBox="1"/>
          <p:nvPr/>
        </p:nvSpPr>
        <p:spPr>
          <a:xfrm>
            <a:off x="2261826" y="3290154"/>
            <a:ext cx="504000" cy="195814"/>
          </a:xfrm>
          <a:prstGeom prst="rect">
            <a:avLst/>
          </a:prstGeom>
          <a:noFill/>
          <a:ln>
            <a:noFill/>
          </a:ln>
        </p:spPr>
        <p:txBody>
          <a:bodyPr wrap="square" lIns="36000" tIns="36000" rIns="36000" bIns="36000" rtlCol="0" anchor="ctr">
            <a:spAutoFit/>
          </a:bodyPr>
          <a:lstStyle/>
          <a:p>
            <a:pPr marL="0" marR="0" lvl="0" indent="0" algn="l" defTabSz="914400" rtl="0" eaLnBrk="1" fontAlgn="base" latinLnBrk="0" hangingPunct="1">
              <a:lnSpc>
                <a:spcPct val="100000"/>
              </a:lnSpc>
              <a:spcBef>
                <a:spcPts val="600"/>
              </a:spcBef>
              <a:spcAft>
                <a:spcPct val="0"/>
              </a:spcAft>
              <a:buClrTx/>
              <a:buSzPct val="100000"/>
              <a:buFontTx/>
              <a:buNone/>
              <a:tabLst/>
              <a:defRPr/>
            </a:pPr>
            <a:r>
              <a:rPr kumimoji="1" lang="ja-JP" altLang="en-US" sz="800" b="0" i="0" u="none" strike="noStrike" kern="1200" cap="none" spc="0" normalizeH="0" baseline="0" noProof="0">
                <a:ln>
                  <a:noFill/>
                </a:ln>
                <a:solidFill>
                  <a:prstClr val="black"/>
                </a:solidFill>
                <a:effectLst/>
                <a:uLnTx/>
                <a:uFillTx/>
                <a:latin typeface="+mj-ea"/>
                <a:ea typeface="+mj-ea"/>
                <a:cs typeface="Arial" charset="0"/>
              </a:rPr>
              <a:t>見送り</a:t>
            </a:r>
          </a:p>
        </p:txBody>
      </p:sp>
      <p:grpSp>
        <p:nvGrpSpPr>
          <p:cNvPr id="81" name="グループ化 80">
            <a:extLst>
              <a:ext uri="{FF2B5EF4-FFF2-40B4-BE49-F238E27FC236}">
                <a16:creationId xmlns:a16="http://schemas.microsoft.com/office/drawing/2014/main" id="{8C6DB720-93D1-0A84-7140-261730B22753}"/>
              </a:ext>
            </a:extLst>
          </p:cNvPr>
          <p:cNvGrpSpPr/>
          <p:nvPr/>
        </p:nvGrpSpPr>
        <p:grpSpPr>
          <a:xfrm>
            <a:off x="5421265" y="3833254"/>
            <a:ext cx="1081258" cy="587629"/>
            <a:chOff x="6435656" y="4394532"/>
            <a:chExt cx="1081258" cy="587629"/>
          </a:xfrm>
        </p:grpSpPr>
        <p:sp>
          <p:nvSpPr>
            <p:cNvPr id="127" name="ひし形 157">
              <a:extLst>
                <a:ext uri="{FF2B5EF4-FFF2-40B4-BE49-F238E27FC236}">
                  <a16:creationId xmlns:a16="http://schemas.microsoft.com/office/drawing/2014/main" id="{AB06B919-35A6-B720-7A2F-F960B5572EBB}"/>
                </a:ext>
              </a:extLst>
            </p:cNvPr>
            <p:cNvSpPr/>
            <p:nvPr/>
          </p:nvSpPr>
          <p:spPr>
            <a:xfrm>
              <a:off x="6435656" y="4581227"/>
              <a:ext cx="504000" cy="288000"/>
            </a:xfrm>
            <a:prstGeom prst="diamond">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個別判断</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基準</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38" name="テキスト ボックス 71">
              <a:extLst>
                <a:ext uri="{FF2B5EF4-FFF2-40B4-BE49-F238E27FC236}">
                  <a16:creationId xmlns:a16="http://schemas.microsoft.com/office/drawing/2014/main" id="{4C494763-30AF-D2B9-405F-B23A12B10E05}"/>
                </a:ext>
              </a:extLst>
            </p:cNvPr>
            <p:cNvSpPr txBox="1"/>
            <p:nvPr/>
          </p:nvSpPr>
          <p:spPr>
            <a:xfrm>
              <a:off x="6733021" y="4394532"/>
              <a:ext cx="277888" cy="195814"/>
            </a:xfrm>
            <a:prstGeom prst="rect">
              <a:avLst/>
            </a:prstGeom>
            <a:noFill/>
            <a:ln>
              <a:noFill/>
            </a:ln>
          </p:spPr>
          <p:txBody>
            <a:bodyPr wrap="none" lIns="36000" tIns="36000" rIns="36000" bIns="36000" rtlCol="0" anchor="ctr">
              <a:spAutoFit/>
            </a:bodyPr>
            <a:lstStyle/>
            <a:p>
              <a:pPr marL="0" marR="0" lvl="0" indent="0" algn="l" defTabSz="914400" rtl="0" eaLnBrk="1" fontAlgn="base" latinLnBrk="0" hangingPunct="1">
                <a:lnSpc>
                  <a:spcPct val="100000"/>
                </a:lnSpc>
                <a:spcBef>
                  <a:spcPts val="600"/>
                </a:spcBef>
                <a:spcAft>
                  <a:spcPct val="0"/>
                </a:spcAft>
                <a:buClrTx/>
                <a:buSzPct val="100000"/>
                <a:buFontTx/>
                <a:buNone/>
                <a:tabLst/>
                <a:defRPr/>
              </a:pPr>
              <a:r>
                <a:rPr kumimoji="1" lang="ja-JP" altLang="en-US" sz="800" b="0" i="0" u="none" strike="noStrike" kern="1200" cap="none" spc="0" normalizeH="0" baseline="0" noProof="0">
                  <a:ln>
                    <a:noFill/>
                  </a:ln>
                  <a:solidFill>
                    <a:prstClr val="black"/>
                  </a:solidFill>
                  <a:effectLst/>
                  <a:uLnTx/>
                  <a:uFillTx/>
                  <a:latin typeface="+mj-ea"/>
                  <a:ea typeface="+mj-ea"/>
                  <a:cs typeface="Arial" charset="0"/>
                </a:rPr>
                <a:t>適用</a:t>
              </a:r>
            </a:p>
          </p:txBody>
        </p:sp>
        <p:cxnSp>
          <p:nvCxnSpPr>
            <p:cNvPr id="173" name="直線矢印コネクタ 95">
              <a:extLst>
                <a:ext uri="{FF2B5EF4-FFF2-40B4-BE49-F238E27FC236}">
                  <a16:creationId xmlns:a16="http://schemas.microsoft.com/office/drawing/2014/main" id="{7B72B513-C5B5-9188-D050-44CC277EDEBE}"/>
                </a:ext>
              </a:extLst>
            </p:cNvPr>
            <p:cNvCxnSpPr>
              <a:cxnSpLocks/>
              <a:stCxn id="127" idx="3"/>
              <a:endCxn id="174" idx="2"/>
            </p:cNvCxnSpPr>
            <p:nvPr/>
          </p:nvCxnSpPr>
          <p:spPr>
            <a:xfrm flipV="1">
              <a:off x="6939656" y="4723457"/>
              <a:ext cx="397258" cy="177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74" name="楕円 173">
              <a:extLst>
                <a:ext uri="{FF2B5EF4-FFF2-40B4-BE49-F238E27FC236}">
                  <a16:creationId xmlns:a16="http://schemas.microsoft.com/office/drawing/2014/main" id="{D0B5874D-2951-D9DE-A0CC-8E1D77754251}"/>
                </a:ext>
              </a:extLst>
            </p:cNvPr>
            <p:cNvSpPr/>
            <p:nvPr/>
          </p:nvSpPr>
          <p:spPr bwMode="gray">
            <a:xfrm>
              <a:off x="7336914" y="4564016"/>
              <a:ext cx="180000" cy="318881"/>
            </a:xfrm>
            <a:prstGeom prst="ellipse">
              <a:avLst/>
            </a:prstGeom>
            <a:solidFill>
              <a:srgbClr val="0088BB"/>
            </a:solidFill>
            <a:ln w="12700" algn="ctr">
              <a:solidFill>
                <a:srgbClr val="FFFFFF"/>
              </a:solidFill>
              <a:miter lim="800000"/>
              <a:headEnd/>
              <a:tailEnd/>
            </a:ln>
          </p:spPr>
          <p:txBody>
            <a:bodyPr rot="0" spcFirstLastPara="0" vertOverflow="overflow" horzOverflow="overflow" vert="eaVert"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i="0" u="none" strike="noStrike" kern="1200" cap="none" spc="0" normalizeH="0" baseline="0" noProof="0" dirty="0">
                  <a:ln>
                    <a:noFill/>
                  </a:ln>
                  <a:solidFill>
                    <a:prstClr val="white"/>
                  </a:solidFill>
                  <a:effectLst/>
                  <a:uLnTx/>
                  <a:uFillTx/>
                  <a:latin typeface="Yu Gothic UI"/>
                  <a:ea typeface="Yu Gothic UI"/>
                  <a:cs typeface="Arial" charset="0"/>
                </a:rPr>
                <a:t>End</a:t>
              </a:r>
              <a:endParaRPr kumimoji="1" lang="ja-JP" altLang="en-US" sz="900" b="1" i="0" u="none" strike="noStrike" kern="1200" cap="none" spc="0" normalizeH="0" baseline="0" noProof="0" dirty="0">
                <a:ln>
                  <a:noFill/>
                </a:ln>
                <a:solidFill>
                  <a:prstClr val="white"/>
                </a:solidFill>
                <a:effectLst/>
                <a:uLnTx/>
                <a:uFillTx/>
                <a:latin typeface="Yu Gothic UI"/>
                <a:ea typeface="Yu Gothic UI"/>
                <a:cs typeface="Arial" charset="0"/>
              </a:endParaRPr>
            </a:p>
          </p:txBody>
        </p:sp>
        <p:sp>
          <p:nvSpPr>
            <p:cNvPr id="177" name="テキスト ボックス 71">
              <a:extLst>
                <a:ext uri="{FF2B5EF4-FFF2-40B4-BE49-F238E27FC236}">
                  <a16:creationId xmlns:a16="http://schemas.microsoft.com/office/drawing/2014/main" id="{2A968FDC-D9A1-FBF6-A1BC-DBE1E96917AA}"/>
                </a:ext>
              </a:extLst>
            </p:cNvPr>
            <p:cNvSpPr txBox="1"/>
            <p:nvPr/>
          </p:nvSpPr>
          <p:spPr>
            <a:xfrm>
              <a:off x="6849466" y="4786347"/>
              <a:ext cx="504000" cy="195814"/>
            </a:xfrm>
            <a:prstGeom prst="rect">
              <a:avLst/>
            </a:prstGeom>
            <a:noFill/>
            <a:ln>
              <a:noFill/>
            </a:ln>
          </p:spPr>
          <p:txBody>
            <a:bodyPr wrap="square" lIns="36000" tIns="36000" rIns="36000" bIns="36000" rtlCol="0" anchor="ctr">
              <a:spAutoFit/>
            </a:bodyPr>
            <a:lstStyle/>
            <a:p>
              <a:pPr marL="0" marR="0" lvl="0" indent="0" algn="l" defTabSz="914400" rtl="0" eaLnBrk="1" fontAlgn="base" latinLnBrk="0" hangingPunct="1">
                <a:lnSpc>
                  <a:spcPct val="100000"/>
                </a:lnSpc>
                <a:spcBef>
                  <a:spcPts val="600"/>
                </a:spcBef>
                <a:spcAft>
                  <a:spcPct val="0"/>
                </a:spcAft>
                <a:buClrTx/>
                <a:buSzPct val="100000"/>
                <a:buFontTx/>
                <a:buNone/>
                <a:tabLst/>
                <a:defRPr/>
              </a:pPr>
              <a:r>
                <a:rPr kumimoji="1" lang="ja-JP" altLang="en-US" sz="800" b="0" i="0" u="none" strike="noStrike" kern="1200" cap="none" spc="0" normalizeH="0" baseline="0" noProof="0">
                  <a:ln>
                    <a:noFill/>
                  </a:ln>
                  <a:solidFill>
                    <a:prstClr val="black"/>
                  </a:solidFill>
                  <a:effectLst/>
                  <a:uLnTx/>
                  <a:uFillTx/>
                  <a:latin typeface="+mj-ea"/>
                  <a:ea typeface="+mj-ea"/>
                  <a:cs typeface="Arial" charset="0"/>
                </a:rPr>
                <a:t>非適用</a:t>
              </a:r>
            </a:p>
          </p:txBody>
        </p:sp>
      </p:grpSp>
      <p:grpSp>
        <p:nvGrpSpPr>
          <p:cNvPr id="94" name="グループ化 93">
            <a:extLst>
              <a:ext uri="{FF2B5EF4-FFF2-40B4-BE49-F238E27FC236}">
                <a16:creationId xmlns:a16="http://schemas.microsoft.com/office/drawing/2014/main" id="{C10E4BA5-9909-13AB-AC6A-92415EB090E7}"/>
              </a:ext>
            </a:extLst>
          </p:cNvPr>
          <p:cNvGrpSpPr/>
          <p:nvPr/>
        </p:nvGrpSpPr>
        <p:grpSpPr>
          <a:xfrm>
            <a:off x="4496873" y="3290154"/>
            <a:ext cx="1025680" cy="880055"/>
            <a:chOff x="5511264" y="3290154"/>
            <a:chExt cx="1025680" cy="880055"/>
          </a:xfrm>
        </p:grpSpPr>
        <p:sp>
          <p:nvSpPr>
            <p:cNvPr id="100" name="ひし形 157">
              <a:extLst>
                <a:ext uri="{FF2B5EF4-FFF2-40B4-BE49-F238E27FC236}">
                  <a16:creationId xmlns:a16="http://schemas.microsoft.com/office/drawing/2014/main" id="{6AA944E0-805C-3BB7-160A-142B563717D4}"/>
                </a:ext>
              </a:extLst>
            </p:cNvPr>
            <p:cNvSpPr/>
            <p:nvPr/>
          </p:nvSpPr>
          <p:spPr>
            <a:xfrm>
              <a:off x="5511264" y="3361652"/>
              <a:ext cx="504000" cy="288000"/>
            </a:xfrm>
            <a:prstGeom prst="diamond">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災害救助</a:t>
              </a:r>
              <a:r>
                <a:rPr kumimoji="0" lang="ja-JP" altLang="en-US" sz="900" b="0" i="0" u="none" strike="noStrike" kern="1200" cap="none" spc="0" normalizeH="0" baseline="0" noProof="0">
                  <a:ln>
                    <a:noFill/>
                  </a:ln>
                  <a:solidFill>
                    <a:prstClr val="black"/>
                  </a:solidFill>
                  <a:effectLst/>
                  <a:uLnTx/>
                  <a:uFillTx/>
                  <a:latin typeface="+mj-ea"/>
                  <a:ea typeface="+mj-ea"/>
                  <a:cs typeface="+mn-cs"/>
                </a:rPr>
                <a:t>法</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の適用可否</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178" name="テキスト ボックス 71">
              <a:extLst>
                <a:ext uri="{FF2B5EF4-FFF2-40B4-BE49-F238E27FC236}">
                  <a16:creationId xmlns:a16="http://schemas.microsoft.com/office/drawing/2014/main" id="{399011F5-0325-1362-D9B8-A761E8DF416E}"/>
                </a:ext>
              </a:extLst>
            </p:cNvPr>
            <p:cNvSpPr txBox="1"/>
            <p:nvPr/>
          </p:nvSpPr>
          <p:spPr>
            <a:xfrm>
              <a:off x="5780944" y="3974395"/>
              <a:ext cx="504000" cy="195814"/>
            </a:xfrm>
            <a:prstGeom prst="rect">
              <a:avLst/>
            </a:prstGeom>
            <a:noFill/>
            <a:ln>
              <a:noFill/>
            </a:ln>
          </p:spPr>
          <p:txBody>
            <a:bodyPr wrap="square" lIns="36000" tIns="36000" rIns="36000" bIns="36000" rtlCol="0" anchor="ctr">
              <a:spAutoFit/>
            </a:bodyPr>
            <a:lstStyle/>
            <a:p>
              <a:pPr marL="0" marR="0" lvl="0" indent="0" algn="l" defTabSz="914400" rtl="0" eaLnBrk="1" fontAlgn="base" latinLnBrk="0" hangingPunct="1">
                <a:lnSpc>
                  <a:spcPct val="100000"/>
                </a:lnSpc>
                <a:spcBef>
                  <a:spcPts val="600"/>
                </a:spcBef>
                <a:spcAft>
                  <a:spcPct val="0"/>
                </a:spcAft>
                <a:buClrTx/>
                <a:buSzPct val="100000"/>
                <a:buFontTx/>
                <a:buNone/>
                <a:tabLst/>
                <a:defRPr/>
              </a:pPr>
              <a:r>
                <a:rPr kumimoji="1" lang="ja-JP" altLang="en-US" sz="800" b="0" i="0" u="none" strike="noStrike" kern="1200" cap="none" spc="0" normalizeH="0" baseline="0" noProof="0">
                  <a:ln>
                    <a:noFill/>
                  </a:ln>
                  <a:solidFill>
                    <a:prstClr val="black"/>
                  </a:solidFill>
                  <a:effectLst/>
                  <a:uLnTx/>
                  <a:uFillTx/>
                  <a:latin typeface="+mj-ea"/>
                  <a:ea typeface="+mj-ea"/>
                  <a:cs typeface="Arial" charset="0"/>
                </a:rPr>
                <a:t>非適用</a:t>
              </a:r>
            </a:p>
          </p:txBody>
        </p:sp>
        <p:sp>
          <p:nvSpPr>
            <p:cNvPr id="180" name="テキスト ボックス 71">
              <a:extLst>
                <a:ext uri="{FF2B5EF4-FFF2-40B4-BE49-F238E27FC236}">
                  <a16:creationId xmlns:a16="http://schemas.microsoft.com/office/drawing/2014/main" id="{43FD5CF2-A80F-0BA7-8FB8-18DF8E79D225}"/>
                </a:ext>
              </a:extLst>
            </p:cNvPr>
            <p:cNvSpPr txBox="1"/>
            <p:nvPr/>
          </p:nvSpPr>
          <p:spPr>
            <a:xfrm>
              <a:off x="6032944" y="3290154"/>
              <a:ext cx="504000" cy="195814"/>
            </a:xfrm>
            <a:prstGeom prst="rect">
              <a:avLst/>
            </a:prstGeom>
            <a:noFill/>
            <a:ln>
              <a:noFill/>
            </a:ln>
          </p:spPr>
          <p:txBody>
            <a:bodyPr wrap="square" lIns="36000" tIns="36000" rIns="36000" bIns="36000" rtlCol="0" anchor="ctr">
              <a:spAutoFit/>
            </a:bodyPr>
            <a:lstStyle/>
            <a:p>
              <a:pPr marL="0" marR="0" lvl="0" indent="0" algn="l" defTabSz="914400" rtl="0" eaLnBrk="1" fontAlgn="base" latinLnBrk="0" hangingPunct="1">
                <a:lnSpc>
                  <a:spcPct val="100000"/>
                </a:lnSpc>
                <a:spcBef>
                  <a:spcPts val="600"/>
                </a:spcBef>
                <a:spcAft>
                  <a:spcPct val="0"/>
                </a:spcAft>
                <a:buClrTx/>
                <a:buSzPct val="100000"/>
                <a:buFontTx/>
                <a:buNone/>
                <a:tabLst/>
                <a:defRPr/>
              </a:pPr>
              <a:r>
                <a:rPr kumimoji="1" lang="ja-JP" altLang="en-US" sz="800" b="0" i="0" u="none" strike="noStrike" kern="1200" cap="none" spc="0" normalizeH="0" baseline="0" noProof="0">
                  <a:ln>
                    <a:noFill/>
                  </a:ln>
                  <a:solidFill>
                    <a:prstClr val="black"/>
                  </a:solidFill>
                  <a:effectLst/>
                  <a:uLnTx/>
                  <a:uFillTx/>
                  <a:latin typeface="+mj-ea"/>
                  <a:ea typeface="+mj-ea"/>
                  <a:cs typeface="Arial" charset="0"/>
                </a:rPr>
                <a:t>適用</a:t>
              </a:r>
            </a:p>
          </p:txBody>
        </p:sp>
      </p:grpSp>
      <p:sp>
        <p:nvSpPr>
          <p:cNvPr id="182" name="楕円 181">
            <a:extLst>
              <a:ext uri="{FF2B5EF4-FFF2-40B4-BE49-F238E27FC236}">
                <a16:creationId xmlns:a16="http://schemas.microsoft.com/office/drawing/2014/main" id="{BA028167-862E-4239-1282-863B3A953AC6}"/>
              </a:ext>
            </a:extLst>
          </p:cNvPr>
          <p:cNvSpPr/>
          <p:nvPr/>
        </p:nvSpPr>
        <p:spPr>
          <a:xfrm rot="10343749">
            <a:off x="4688009" y="3875218"/>
            <a:ext cx="144000" cy="144000"/>
          </a:xfrm>
          <a:prstGeom prst="ellipse">
            <a:avLst/>
          </a:prstGeom>
          <a:solidFill>
            <a:schemeClr val="bg1"/>
          </a:solidFill>
          <a:ln>
            <a:noFill/>
          </a:ln>
        </p:spPr>
        <p:txBody>
          <a:bodyPr wrap="square" rtlCol="0" anchor="ctr">
            <a:spAutoFit/>
          </a:bodyPr>
          <a:lstStyle/>
          <a:p>
            <a:pPr algn="ctr"/>
            <a:endParaRPr kumimoji="1" lang="ja-JP" altLang="en-US">
              <a:solidFill>
                <a:schemeClr val="bg1">
                  <a:lumMod val="50000"/>
                </a:schemeClr>
              </a:solidFill>
              <a:latin typeface="Meiryo UI" panose="020B0604030504040204" pitchFamily="50" charset="-128"/>
              <a:ea typeface="Meiryo UI" panose="020B0604030504040204" pitchFamily="50" charset="-128"/>
            </a:endParaRPr>
          </a:p>
        </p:txBody>
      </p:sp>
      <p:cxnSp>
        <p:nvCxnSpPr>
          <p:cNvPr id="115" name="直線矢印コネクタ 95">
            <a:extLst>
              <a:ext uri="{FF2B5EF4-FFF2-40B4-BE49-F238E27FC236}">
                <a16:creationId xmlns:a16="http://schemas.microsoft.com/office/drawing/2014/main" id="{4FE71F8D-1785-116E-3934-99B16AD51A8A}"/>
              </a:ext>
            </a:extLst>
          </p:cNvPr>
          <p:cNvCxnSpPr>
            <a:cxnSpLocks/>
            <a:stCxn id="70" idx="2"/>
            <a:endCxn id="105" idx="1"/>
          </p:cNvCxnSpPr>
          <p:nvPr/>
        </p:nvCxnSpPr>
        <p:spPr>
          <a:xfrm rot="5400000" flipH="1" flipV="1">
            <a:off x="4088677" y="1392672"/>
            <a:ext cx="144000" cy="4369960"/>
          </a:xfrm>
          <a:prstGeom prst="bentConnector4">
            <a:avLst>
              <a:gd name="adj1" fmla="val -191823"/>
              <a:gd name="adj2" fmla="val 84543"/>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grpSp>
        <p:nvGrpSpPr>
          <p:cNvPr id="92" name="グループ化 91">
            <a:extLst>
              <a:ext uri="{FF2B5EF4-FFF2-40B4-BE49-F238E27FC236}">
                <a16:creationId xmlns:a16="http://schemas.microsoft.com/office/drawing/2014/main" id="{53F37EF9-ECAC-8679-FF89-B477CAE14E18}"/>
              </a:ext>
            </a:extLst>
          </p:cNvPr>
          <p:cNvGrpSpPr/>
          <p:nvPr/>
        </p:nvGrpSpPr>
        <p:grpSpPr>
          <a:xfrm>
            <a:off x="2652150" y="1466045"/>
            <a:ext cx="2080593" cy="554319"/>
            <a:chOff x="1723697" y="1466045"/>
            <a:chExt cx="2080593" cy="554319"/>
          </a:xfrm>
        </p:grpSpPr>
        <p:sp>
          <p:nvSpPr>
            <p:cNvPr id="124" name="ひし形 157">
              <a:extLst>
                <a:ext uri="{FF2B5EF4-FFF2-40B4-BE49-F238E27FC236}">
                  <a16:creationId xmlns:a16="http://schemas.microsoft.com/office/drawing/2014/main" id="{910E8531-A10B-DBFD-9444-F9DD1C8CCCE3}"/>
                </a:ext>
              </a:extLst>
            </p:cNvPr>
            <p:cNvSpPr/>
            <p:nvPr/>
          </p:nvSpPr>
          <p:spPr>
            <a:xfrm>
              <a:off x="2738088" y="1505793"/>
              <a:ext cx="504000" cy="288000"/>
            </a:xfrm>
            <a:prstGeom prst="diamond">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システム起動</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要請要否</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87" name="テキスト ボックス 71">
              <a:extLst>
                <a:ext uri="{FF2B5EF4-FFF2-40B4-BE49-F238E27FC236}">
                  <a16:creationId xmlns:a16="http://schemas.microsoft.com/office/drawing/2014/main" id="{BBF29188-4D4E-F674-CF25-A5E1E7AC2E5E}"/>
                </a:ext>
              </a:extLst>
            </p:cNvPr>
            <p:cNvSpPr txBox="1"/>
            <p:nvPr/>
          </p:nvSpPr>
          <p:spPr>
            <a:xfrm>
              <a:off x="3300290" y="1469634"/>
              <a:ext cx="504000" cy="195814"/>
            </a:xfrm>
            <a:prstGeom prst="rect">
              <a:avLst/>
            </a:prstGeom>
            <a:noFill/>
            <a:ln>
              <a:noFill/>
            </a:ln>
          </p:spPr>
          <p:txBody>
            <a:bodyPr wrap="square" lIns="36000" tIns="36000" rIns="36000" bIns="36000" rtlCol="0" anchor="ctr">
              <a:spAutoFit/>
            </a:bodyPr>
            <a:lstStyle/>
            <a:p>
              <a:pPr marL="0" marR="0" lvl="0" indent="0" algn="l" defTabSz="914400" rtl="0" eaLnBrk="1" fontAlgn="base" latinLnBrk="0" hangingPunct="1">
                <a:lnSpc>
                  <a:spcPct val="100000"/>
                </a:lnSpc>
                <a:spcBef>
                  <a:spcPts val="600"/>
                </a:spcBef>
                <a:spcAft>
                  <a:spcPct val="0"/>
                </a:spcAft>
                <a:buClrTx/>
                <a:buSzPct val="100000"/>
                <a:buFontTx/>
                <a:buNone/>
                <a:tabLst/>
                <a:defRPr/>
              </a:pPr>
              <a:r>
                <a:rPr kumimoji="1" lang="ja-JP" altLang="en-US" sz="800">
                  <a:solidFill>
                    <a:prstClr val="black"/>
                  </a:solidFill>
                  <a:latin typeface="+mj-ea"/>
                  <a:ea typeface="+mj-ea"/>
                  <a:cs typeface="Arial" charset="0"/>
                </a:rPr>
                <a:t>要</a:t>
              </a:r>
              <a:endParaRPr kumimoji="1" lang="ja-JP" altLang="en-US" sz="800" b="0" i="0" u="none" strike="noStrike" kern="1200" cap="none" spc="0" normalizeH="0" baseline="0" noProof="0">
                <a:ln>
                  <a:noFill/>
                </a:ln>
                <a:solidFill>
                  <a:prstClr val="black"/>
                </a:solidFill>
                <a:effectLst/>
                <a:uLnTx/>
                <a:uFillTx/>
                <a:latin typeface="+mj-ea"/>
                <a:ea typeface="+mj-ea"/>
                <a:cs typeface="Arial" charset="0"/>
              </a:endParaRPr>
            </a:p>
          </p:txBody>
        </p:sp>
        <p:cxnSp>
          <p:nvCxnSpPr>
            <p:cNvPr id="188" name="直線矢印コネクタ 95">
              <a:extLst>
                <a:ext uri="{FF2B5EF4-FFF2-40B4-BE49-F238E27FC236}">
                  <a16:creationId xmlns:a16="http://schemas.microsoft.com/office/drawing/2014/main" id="{5793D92D-084B-A834-D80A-3EE637F4FB6D}"/>
                </a:ext>
              </a:extLst>
            </p:cNvPr>
            <p:cNvCxnSpPr>
              <a:cxnSpLocks/>
              <a:stCxn id="124" idx="2"/>
              <a:endCxn id="189" idx="2"/>
            </p:cNvCxnSpPr>
            <p:nvPr/>
          </p:nvCxnSpPr>
          <p:spPr>
            <a:xfrm rot="16200000" flipH="1">
              <a:off x="3211378" y="1572503"/>
              <a:ext cx="21233" cy="463812"/>
            </a:xfrm>
            <a:prstGeom prst="bentConnector2">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89" name="楕円 188">
              <a:extLst>
                <a:ext uri="{FF2B5EF4-FFF2-40B4-BE49-F238E27FC236}">
                  <a16:creationId xmlns:a16="http://schemas.microsoft.com/office/drawing/2014/main" id="{0600D0C4-97D5-8D17-623B-FDC9C098B0A6}"/>
                </a:ext>
              </a:extLst>
            </p:cNvPr>
            <p:cNvSpPr/>
            <p:nvPr/>
          </p:nvSpPr>
          <p:spPr bwMode="gray">
            <a:xfrm>
              <a:off x="3453900" y="1655585"/>
              <a:ext cx="180000" cy="318881"/>
            </a:xfrm>
            <a:prstGeom prst="ellipse">
              <a:avLst/>
            </a:prstGeom>
            <a:solidFill>
              <a:srgbClr val="0088BB"/>
            </a:solidFill>
            <a:ln w="12700" algn="ctr">
              <a:solidFill>
                <a:srgbClr val="FFFFFF"/>
              </a:solidFill>
              <a:miter lim="800000"/>
              <a:headEnd/>
              <a:tailEnd/>
            </a:ln>
          </p:spPr>
          <p:txBody>
            <a:bodyPr rot="0" spcFirstLastPara="0" vertOverflow="overflow" horzOverflow="overflow" vert="eaVert"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i="0" u="none" strike="noStrike" kern="1200" cap="none" spc="0" normalizeH="0" baseline="0" noProof="0">
                  <a:ln>
                    <a:noFill/>
                  </a:ln>
                  <a:solidFill>
                    <a:prstClr val="white"/>
                  </a:solidFill>
                  <a:effectLst/>
                  <a:uLnTx/>
                  <a:uFillTx/>
                  <a:latin typeface="Yu Gothic UI"/>
                  <a:ea typeface="Yu Gothic UI"/>
                  <a:cs typeface="Arial" charset="0"/>
                </a:rPr>
                <a:t>End</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sp>
          <p:nvSpPr>
            <p:cNvPr id="190" name="テキスト ボックス 71">
              <a:extLst>
                <a:ext uri="{FF2B5EF4-FFF2-40B4-BE49-F238E27FC236}">
                  <a16:creationId xmlns:a16="http://schemas.microsoft.com/office/drawing/2014/main" id="{26E27995-02BF-B704-C2CE-280BC6F4AC57}"/>
                </a:ext>
              </a:extLst>
            </p:cNvPr>
            <p:cNvSpPr txBox="1"/>
            <p:nvPr/>
          </p:nvSpPr>
          <p:spPr>
            <a:xfrm>
              <a:off x="3103683" y="1824550"/>
              <a:ext cx="504000" cy="195814"/>
            </a:xfrm>
            <a:prstGeom prst="rect">
              <a:avLst/>
            </a:prstGeom>
            <a:noFill/>
            <a:ln>
              <a:noFill/>
            </a:ln>
          </p:spPr>
          <p:txBody>
            <a:bodyPr wrap="square" lIns="36000" tIns="36000" rIns="36000" bIns="36000" rtlCol="0" anchor="ctr">
              <a:spAutoFit/>
            </a:bodyPr>
            <a:lstStyle/>
            <a:p>
              <a:pPr marL="0" marR="0" lvl="0" indent="0" algn="l" defTabSz="914400" rtl="0" eaLnBrk="1" fontAlgn="base" latinLnBrk="0" hangingPunct="1">
                <a:lnSpc>
                  <a:spcPct val="100000"/>
                </a:lnSpc>
                <a:spcBef>
                  <a:spcPts val="600"/>
                </a:spcBef>
                <a:spcAft>
                  <a:spcPct val="0"/>
                </a:spcAft>
                <a:buClrTx/>
                <a:buSzPct val="100000"/>
                <a:buFontTx/>
                <a:buNone/>
                <a:tabLst/>
                <a:defRPr/>
              </a:pPr>
              <a:r>
                <a:rPr kumimoji="1" lang="ja-JP" altLang="en-US" sz="800" b="0" i="0" u="none" strike="noStrike" kern="1200" cap="none" spc="0" normalizeH="0" baseline="0" noProof="0">
                  <a:ln>
                    <a:noFill/>
                  </a:ln>
                  <a:solidFill>
                    <a:prstClr val="black"/>
                  </a:solidFill>
                  <a:effectLst/>
                  <a:uLnTx/>
                  <a:uFillTx/>
                  <a:latin typeface="+mj-ea"/>
                  <a:ea typeface="+mj-ea"/>
                  <a:cs typeface="Arial" charset="0"/>
                </a:rPr>
                <a:t>不要</a:t>
              </a:r>
            </a:p>
          </p:txBody>
        </p:sp>
        <p:sp>
          <p:nvSpPr>
            <p:cNvPr id="206" name="ひし形 157">
              <a:extLst>
                <a:ext uri="{FF2B5EF4-FFF2-40B4-BE49-F238E27FC236}">
                  <a16:creationId xmlns:a16="http://schemas.microsoft.com/office/drawing/2014/main" id="{D9D324F1-9243-3084-6DFA-3219EC4955E8}"/>
                </a:ext>
              </a:extLst>
            </p:cNvPr>
            <p:cNvSpPr/>
            <p:nvPr/>
          </p:nvSpPr>
          <p:spPr>
            <a:xfrm>
              <a:off x="1723697" y="1505793"/>
              <a:ext cx="504000" cy="288000"/>
            </a:xfrm>
            <a:prstGeom prst="diamond">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災害対策</a:t>
              </a:r>
              <a:endParaRPr lang="en-US" altLang="ja-JP" sz="90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本部の設置</a:t>
              </a:r>
              <a:endParaRPr lang="en-US" altLang="ja-JP" sz="900">
                <a:solidFill>
                  <a:prstClr val="black"/>
                </a:solidFill>
                <a:latin typeface="+mj-ea"/>
                <a:ea typeface="+mj-ea"/>
              </a:endParaRPr>
            </a:p>
          </p:txBody>
        </p:sp>
        <p:sp>
          <p:nvSpPr>
            <p:cNvPr id="207" name="テキスト ボックス 71">
              <a:extLst>
                <a:ext uri="{FF2B5EF4-FFF2-40B4-BE49-F238E27FC236}">
                  <a16:creationId xmlns:a16="http://schemas.microsoft.com/office/drawing/2014/main" id="{44789EBA-9599-3B31-43E3-5074B4CC9201}"/>
                </a:ext>
              </a:extLst>
            </p:cNvPr>
            <p:cNvSpPr txBox="1"/>
            <p:nvPr/>
          </p:nvSpPr>
          <p:spPr>
            <a:xfrm>
              <a:off x="2152864" y="1824550"/>
              <a:ext cx="277888" cy="195814"/>
            </a:xfrm>
            <a:prstGeom prst="rect">
              <a:avLst/>
            </a:prstGeom>
            <a:noFill/>
            <a:ln>
              <a:noFill/>
            </a:ln>
          </p:spPr>
          <p:txBody>
            <a:bodyPr wrap="none" lIns="36000" tIns="36000" rIns="36000" bIns="36000" rtlCol="0" anchor="ctr">
              <a:spAutoFit/>
            </a:bodyPr>
            <a:lstStyle/>
            <a:p>
              <a:pPr marL="0" marR="0" lvl="0" indent="0" algn="l" defTabSz="914400" rtl="0" eaLnBrk="1" fontAlgn="base" latinLnBrk="0" hangingPunct="1">
                <a:lnSpc>
                  <a:spcPct val="100000"/>
                </a:lnSpc>
                <a:spcBef>
                  <a:spcPts val="600"/>
                </a:spcBef>
                <a:spcAft>
                  <a:spcPct val="0"/>
                </a:spcAft>
                <a:buClrTx/>
                <a:buSzPct val="100000"/>
                <a:buFontTx/>
                <a:buNone/>
                <a:tabLst/>
                <a:defRPr/>
              </a:pPr>
              <a:r>
                <a:rPr kumimoji="1" lang="ja-JP" altLang="en-US" sz="800" b="0" i="0" u="none" strike="noStrike" kern="1200" cap="none" spc="0" normalizeH="0" baseline="0" noProof="0">
                  <a:ln>
                    <a:noFill/>
                  </a:ln>
                  <a:solidFill>
                    <a:prstClr val="black"/>
                  </a:solidFill>
                  <a:effectLst/>
                  <a:uLnTx/>
                  <a:uFillTx/>
                  <a:latin typeface="+mj-ea"/>
                  <a:ea typeface="+mj-ea"/>
                  <a:cs typeface="Arial" charset="0"/>
                </a:rPr>
                <a:t>設置</a:t>
              </a:r>
            </a:p>
          </p:txBody>
        </p:sp>
        <p:sp>
          <p:nvSpPr>
            <p:cNvPr id="208" name="テキスト ボックス 71">
              <a:extLst>
                <a:ext uri="{FF2B5EF4-FFF2-40B4-BE49-F238E27FC236}">
                  <a16:creationId xmlns:a16="http://schemas.microsoft.com/office/drawing/2014/main" id="{C7A24FDF-8390-C931-C3D1-27D5B1BB49BF}"/>
                </a:ext>
              </a:extLst>
            </p:cNvPr>
            <p:cNvSpPr txBox="1"/>
            <p:nvPr/>
          </p:nvSpPr>
          <p:spPr>
            <a:xfrm>
              <a:off x="2294659" y="1466045"/>
              <a:ext cx="504000" cy="195814"/>
            </a:xfrm>
            <a:prstGeom prst="rect">
              <a:avLst/>
            </a:prstGeom>
            <a:noFill/>
            <a:ln>
              <a:noFill/>
            </a:ln>
          </p:spPr>
          <p:txBody>
            <a:bodyPr wrap="square" lIns="36000" tIns="36000" rIns="36000" bIns="36000" rtlCol="0" anchor="ctr">
              <a:spAutoFit/>
            </a:bodyPr>
            <a:lstStyle/>
            <a:p>
              <a:pPr marL="0" marR="0" lvl="0" indent="0" algn="l" defTabSz="914400" rtl="0" eaLnBrk="1" fontAlgn="base" latinLnBrk="0" hangingPunct="1">
                <a:lnSpc>
                  <a:spcPct val="100000"/>
                </a:lnSpc>
                <a:spcBef>
                  <a:spcPts val="600"/>
                </a:spcBef>
                <a:spcAft>
                  <a:spcPct val="0"/>
                </a:spcAft>
                <a:buClrTx/>
                <a:buSzPct val="100000"/>
                <a:buFontTx/>
                <a:buNone/>
                <a:tabLst/>
                <a:defRPr/>
              </a:pPr>
              <a:r>
                <a:rPr kumimoji="1" lang="ja-JP" altLang="en-US" sz="800" b="0" i="0" u="none" strike="noStrike" kern="1200" cap="none" spc="0" normalizeH="0" baseline="0" noProof="0" dirty="0">
                  <a:ln>
                    <a:noFill/>
                  </a:ln>
                  <a:solidFill>
                    <a:prstClr val="black"/>
                  </a:solidFill>
                  <a:effectLst/>
                  <a:uLnTx/>
                  <a:uFillTx/>
                  <a:latin typeface="+mj-ea"/>
                  <a:ea typeface="+mj-ea"/>
                  <a:cs typeface="Arial" charset="0"/>
                </a:rPr>
                <a:t>見送り</a:t>
              </a:r>
            </a:p>
          </p:txBody>
        </p:sp>
        <p:cxnSp>
          <p:nvCxnSpPr>
            <p:cNvPr id="214" name="直線矢印コネクタ 95">
              <a:extLst>
                <a:ext uri="{FF2B5EF4-FFF2-40B4-BE49-F238E27FC236}">
                  <a16:creationId xmlns:a16="http://schemas.microsoft.com/office/drawing/2014/main" id="{DD7A2D4B-72FB-8C91-AA74-CDE372C0A688}"/>
                </a:ext>
              </a:extLst>
            </p:cNvPr>
            <p:cNvCxnSpPr>
              <a:cxnSpLocks/>
              <a:stCxn id="206" idx="3"/>
              <a:endCxn id="124" idx="1"/>
            </p:cNvCxnSpPr>
            <p:nvPr/>
          </p:nvCxnSpPr>
          <p:spPr>
            <a:xfrm>
              <a:off x="2227697" y="1649793"/>
              <a:ext cx="510391" cy="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217" name="楕円 216">
              <a:extLst>
                <a:ext uri="{FF2B5EF4-FFF2-40B4-BE49-F238E27FC236}">
                  <a16:creationId xmlns:a16="http://schemas.microsoft.com/office/drawing/2014/main" id="{AB93E5A2-A2A5-4B5C-4025-4C32514B1BC0}"/>
                </a:ext>
              </a:extLst>
            </p:cNvPr>
            <p:cNvSpPr/>
            <p:nvPr/>
          </p:nvSpPr>
          <p:spPr bwMode="gray">
            <a:xfrm>
              <a:off x="2504925" y="1765318"/>
              <a:ext cx="180000" cy="180000"/>
            </a:xfrm>
            <a:prstGeom prst="ellipse">
              <a:avLst/>
            </a:prstGeom>
            <a:solidFill>
              <a:srgbClr val="0088BB"/>
            </a:solidFill>
            <a:ln w="12700" algn="ctr">
              <a:solidFill>
                <a:srgbClr val="FFFFFF"/>
              </a:solidFill>
              <a:miter lim="800000"/>
              <a:headEnd/>
              <a:tailEnd/>
            </a:ln>
          </p:spPr>
          <p:txBody>
            <a:bodyPr rot="0" spcFirstLastPara="0" vertOverflow="overflow" horzOverflow="overflow" vert="horz"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i="0" u="none" strike="noStrike" kern="1200" cap="none" spc="0" normalizeH="0" baseline="0" noProof="0">
                  <a:ln>
                    <a:noFill/>
                  </a:ln>
                  <a:solidFill>
                    <a:prstClr val="white"/>
                  </a:solidFill>
                  <a:effectLst/>
                  <a:uLnTx/>
                  <a:uFillTx/>
                  <a:latin typeface="Yu Gothic UI"/>
                  <a:ea typeface="Yu Gothic UI"/>
                  <a:cs typeface="Arial" charset="0"/>
                </a:rPr>
                <a:t>2</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cxnSp>
          <p:nvCxnSpPr>
            <p:cNvPr id="218" name="直線矢印コネクタ 95">
              <a:extLst>
                <a:ext uri="{FF2B5EF4-FFF2-40B4-BE49-F238E27FC236}">
                  <a16:creationId xmlns:a16="http://schemas.microsoft.com/office/drawing/2014/main" id="{5DC12299-EA12-2755-AFAF-436106D78DDB}"/>
                </a:ext>
              </a:extLst>
            </p:cNvPr>
            <p:cNvCxnSpPr>
              <a:cxnSpLocks/>
              <a:stCxn id="206" idx="2"/>
              <a:endCxn id="217" idx="2"/>
            </p:cNvCxnSpPr>
            <p:nvPr/>
          </p:nvCxnSpPr>
          <p:spPr>
            <a:xfrm rot="16200000" flipH="1">
              <a:off x="2209549" y="1559941"/>
              <a:ext cx="61525" cy="529228"/>
            </a:xfrm>
            <a:prstGeom prst="bentConnector2">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grpSp>
      <p:sp>
        <p:nvSpPr>
          <p:cNvPr id="220" name="楕円 219">
            <a:extLst>
              <a:ext uri="{FF2B5EF4-FFF2-40B4-BE49-F238E27FC236}">
                <a16:creationId xmlns:a16="http://schemas.microsoft.com/office/drawing/2014/main" id="{080BE386-A1D2-C6EE-11BD-F5E02956291C}"/>
              </a:ext>
            </a:extLst>
          </p:cNvPr>
          <p:cNvSpPr/>
          <p:nvPr/>
        </p:nvSpPr>
        <p:spPr bwMode="gray">
          <a:xfrm>
            <a:off x="5116715" y="1765318"/>
            <a:ext cx="180000" cy="180000"/>
          </a:xfrm>
          <a:prstGeom prst="ellipse">
            <a:avLst/>
          </a:prstGeom>
          <a:solidFill>
            <a:srgbClr val="0088BB"/>
          </a:solidFill>
          <a:ln w="12700" algn="ctr">
            <a:solidFill>
              <a:srgbClr val="FFFFFF"/>
            </a:solidFill>
            <a:miter lim="800000"/>
            <a:headEnd/>
            <a:tailEnd/>
          </a:ln>
        </p:spPr>
        <p:txBody>
          <a:bodyPr rot="0" spcFirstLastPara="0" vertOverflow="overflow" horzOverflow="overflow" vert="horz"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i="0" u="none" strike="noStrike" kern="1200" cap="none" spc="0" normalizeH="0" baseline="0" noProof="0">
                <a:ln>
                  <a:noFill/>
                </a:ln>
                <a:solidFill>
                  <a:prstClr val="white"/>
                </a:solidFill>
                <a:effectLst/>
                <a:uLnTx/>
                <a:uFillTx/>
                <a:latin typeface="Yu Gothic UI"/>
                <a:ea typeface="Yu Gothic UI"/>
                <a:cs typeface="Arial" charset="0"/>
              </a:rPr>
              <a:t>2</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cxnSp>
        <p:nvCxnSpPr>
          <p:cNvPr id="221" name="直線矢印コネクタ 95">
            <a:extLst>
              <a:ext uri="{FF2B5EF4-FFF2-40B4-BE49-F238E27FC236}">
                <a16:creationId xmlns:a16="http://schemas.microsoft.com/office/drawing/2014/main" id="{1950FBAA-E2E8-D09F-C6C8-4F986BB82545}"/>
              </a:ext>
            </a:extLst>
          </p:cNvPr>
          <p:cNvCxnSpPr>
            <a:cxnSpLocks/>
            <a:stCxn id="220" idx="6"/>
            <a:endCxn id="66" idx="1"/>
          </p:cNvCxnSpPr>
          <p:nvPr/>
        </p:nvCxnSpPr>
        <p:spPr>
          <a:xfrm flipV="1">
            <a:off x="5296715" y="1649573"/>
            <a:ext cx="214549" cy="205745"/>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05" name="正方形/長方形 74">
            <a:extLst>
              <a:ext uri="{FF2B5EF4-FFF2-40B4-BE49-F238E27FC236}">
                <a16:creationId xmlns:a16="http://schemas.microsoft.com/office/drawing/2014/main" id="{6FF17506-A1E1-005B-C245-838B6ECAC693}"/>
              </a:ext>
            </a:extLst>
          </p:cNvPr>
          <p:cNvSpPr/>
          <p:nvPr/>
        </p:nvSpPr>
        <p:spPr>
          <a:xfrm>
            <a:off x="6345657" y="3280652"/>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システム</a:t>
            </a:r>
            <a:br>
              <a:rPr kumimoji="0" lang="en-US" altLang="ja-JP" sz="900" b="0" i="0" u="none" strike="noStrike" kern="1200" cap="none" spc="0" normalizeH="0" baseline="0" noProof="0" dirty="0">
                <a:ln>
                  <a:noFill/>
                </a:ln>
                <a:solidFill>
                  <a:prstClr val="black"/>
                </a:solidFill>
                <a:effectLst/>
                <a:uLnTx/>
                <a:uFillTx/>
                <a:latin typeface="+mj-ea"/>
                <a:ea typeface="+mj-ea"/>
                <a:cs typeface="+mn-cs"/>
              </a:rPr>
            </a:br>
            <a:r>
              <a:rPr kumimoji="0" lang="ja-JP" altLang="en-US" sz="900" b="0" i="0" u="none" strike="noStrike" kern="1200" cap="none" spc="0" normalizeH="0" baseline="0" noProof="0" dirty="0">
                <a:ln>
                  <a:noFill/>
                </a:ln>
                <a:solidFill>
                  <a:prstClr val="black"/>
                </a:solidFill>
                <a:effectLst/>
                <a:uLnTx/>
                <a:uFillTx/>
                <a:latin typeface="+mj-ea"/>
                <a:ea typeface="+mj-ea"/>
                <a:cs typeface="+mn-cs"/>
              </a:rPr>
              <a:t>起動判断</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900" b="0" i="0" u="none" strike="noStrike" kern="1200" cap="none" spc="0" normalizeH="0" baseline="0" noProof="0" dirty="0">
                <a:ln>
                  <a:noFill/>
                </a:ln>
                <a:solidFill>
                  <a:prstClr val="black"/>
                </a:solidFill>
                <a:effectLst/>
                <a:uLnTx/>
                <a:uFillTx/>
                <a:latin typeface="+mj-ea"/>
                <a:ea typeface="+mj-ea"/>
                <a:cs typeface="+mn-cs"/>
              </a:rPr>
              <a:t>(</a:t>
            </a:r>
            <a:r>
              <a:rPr kumimoji="0" lang="ja-JP" altLang="en-US" sz="900" b="0" i="0" u="none" strike="noStrike" kern="1200" cap="none" spc="0" normalizeH="0" baseline="0" noProof="0" dirty="0">
                <a:ln>
                  <a:noFill/>
                </a:ln>
                <a:solidFill>
                  <a:prstClr val="black"/>
                </a:solidFill>
                <a:effectLst/>
                <a:uLnTx/>
                <a:uFillTx/>
                <a:latin typeface="+mj-ea"/>
                <a:ea typeface="+mj-ea"/>
                <a:cs typeface="+mn-cs"/>
              </a:rPr>
              <a:t>発令</a:t>
            </a:r>
            <a:r>
              <a:rPr kumimoji="0" lang="en-US" altLang="ja-JP" sz="900" b="0" i="0" u="none" strike="noStrike" kern="1200" cap="none" spc="0" normalizeH="0" baseline="0" noProof="0" dirty="0">
                <a:ln>
                  <a:noFill/>
                </a:ln>
                <a:solidFill>
                  <a:prstClr val="black"/>
                </a:solidFill>
                <a:effectLst/>
                <a:uLnTx/>
                <a:uFillTx/>
                <a:latin typeface="+mj-ea"/>
                <a:ea typeface="+mj-ea"/>
                <a:cs typeface="+mn-cs"/>
              </a:rPr>
              <a:t>)</a:t>
            </a:r>
          </a:p>
        </p:txBody>
      </p:sp>
      <p:grpSp>
        <p:nvGrpSpPr>
          <p:cNvPr id="8" name="グループ化 7">
            <a:extLst>
              <a:ext uri="{FF2B5EF4-FFF2-40B4-BE49-F238E27FC236}">
                <a16:creationId xmlns:a16="http://schemas.microsoft.com/office/drawing/2014/main" id="{7BD0D4D7-00C8-3E23-13EA-CD614621FFF6}"/>
              </a:ext>
            </a:extLst>
          </p:cNvPr>
          <p:cNvGrpSpPr/>
          <p:nvPr/>
        </p:nvGrpSpPr>
        <p:grpSpPr>
          <a:xfrm>
            <a:off x="10628550" y="3893008"/>
            <a:ext cx="528391" cy="458101"/>
            <a:chOff x="6849657" y="3286518"/>
            <a:chExt cx="528391" cy="458101"/>
          </a:xfrm>
        </p:grpSpPr>
        <p:sp>
          <p:nvSpPr>
            <p:cNvPr id="226" name="楕円 225">
              <a:extLst>
                <a:ext uri="{FF2B5EF4-FFF2-40B4-BE49-F238E27FC236}">
                  <a16:creationId xmlns:a16="http://schemas.microsoft.com/office/drawing/2014/main" id="{291F82D5-049D-8911-B9A1-F869AA4AEE3D}"/>
                </a:ext>
              </a:extLst>
            </p:cNvPr>
            <p:cNvSpPr/>
            <p:nvPr/>
          </p:nvSpPr>
          <p:spPr bwMode="gray">
            <a:xfrm>
              <a:off x="7090048" y="3286518"/>
              <a:ext cx="288000" cy="180000"/>
            </a:xfrm>
            <a:prstGeom prst="ellipse">
              <a:avLst/>
            </a:prstGeom>
            <a:solidFill>
              <a:srgbClr val="0088BB"/>
            </a:solidFill>
            <a:ln w="12700" algn="ctr">
              <a:solidFill>
                <a:srgbClr val="FFFFFF"/>
              </a:solidFill>
              <a:miter lim="800000"/>
              <a:headEnd/>
              <a:tailEnd/>
            </a:ln>
          </p:spPr>
          <p:txBody>
            <a:bodyPr rot="0" spcFirstLastPara="0" vertOverflow="overflow" horzOverflow="overflow" vert="horz"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i="0" u="none" strike="noStrike" kern="1200" cap="none" spc="0" normalizeH="0" baseline="0" noProof="0">
                  <a:ln>
                    <a:noFill/>
                  </a:ln>
                  <a:solidFill>
                    <a:prstClr val="white"/>
                  </a:solidFill>
                  <a:effectLst/>
                  <a:uLnTx/>
                  <a:uFillTx/>
                  <a:latin typeface="Yu Gothic UI"/>
                  <a:ea typeface="Yu Gothic UI"/>
                  <a:cs typeface="Arial" charset="0"/>
                </a:rPr>
                <a:t>3-1.</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sp>
          <p:nvSpPr>
            <p:cNvPr id="227" name="楕円 226">
              <a:extLst>
                <a:ext uri="{FF2B5EF4-FFF2-40B4-BE49-F238E27FC236}">
                  <a16:creationId xmlns:a16="http://schemas.microsoft.com/office/drawing/2014/main" id="{3CB960F9-5B3D-5CD9-7907-5BA3095FB8A5}"/>
                </a:ext>
              </a:extLst>
            </p:cNvPr>
            <p:cNvSpPr/>
            <p:nvPr/>
          </p:nvSpPr>
          <p:spPr bwMode="gray">
            <a:xfrm>
              <a:off x="7090048" y="3564619"/>
              <a:ext cx="288000" cy="180000"/>
            </a:xfrm>
            <a:prstGeom prst="ellipse">
              <a:avLst/>
            </a:prstGeom>
            <a:solidFill>
              <a:srgbClr val="0088BB"/>
            </a:solidFill>
            <a:ln w="12700" algn="ctr">
              <a:solidFill>
                <a:srgbClr val="FFFFFF"/>
              </a:solidFill>
              <a:miter lim="800000"/>
              <a:headEnd/>
              <a:tailEnd/>
            </a:ln>
          </p:spPr>
          <p:txBody>
            <a:bodyPr rot="0" spcFirstLastPara="0" vertOverflow="overflow" horzOverflow="overflow" vert="horz"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i="0" u="none" strike="noStrike" kern="1200" cap="none" spc="0" normalizeH="0" baseline="0" noProof="0">
                  <a:ln>
                    <a:noFill/>
                  </a:ln>
                  <a:solidFill>
                    <a:prstClr val="white"/>
                  </a:solidFill>
                  <a:effectLst/>
                  <a:uLnTx/>
                  <a:uFillTx/>
                  <a:latin typeface="Yu Gothic UI"/>
                  <a:ea typeface="Yu Gothic UI"/>
                  <a:cs typeface="Arial" charset="0"/>
                </a:rPr>
                <a:t>3-2.</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cxnSp>
          <p:nvCxnSpPr>
            <p:cNvPr id="228" name="直線矢印コネクタ 95">
              <a:extLst>
                <a:ext uri="{FF2B5EF4-FFF2-40B4-BE49-F238E27FC236}">
                  <a16:creationId xmlns:a16="http://schemas.microsoft.com/office/drawing/2014/main" id="{27EB2BC2-1C71-14D8-AF77-ABA9BD943E51}"/>
                </a:ext>
              </a:extLst>
            </p:cNvPr>
            <p:cNvCxnSpPr>
              <a:cxnSpLocks/>
              <a:stCxn id="105" idx="3"/>
              <a:endCxn id="227" idx="2"/>
            </p:cNvCxnSpPr>
            <p:nvPr/>
          </p:nvCxnSpPr>
          <p:spPr>
            <a:xfrm>
              <a:off x="6849657" y="3505652"/>
              <a:ext cx="240391" cy="148967"/>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231" name="直線矢印コネクタ 95">
              <a:extLst>
                <a:ext uri="{FF2B5EF4-FFF2-40B4-BE49-F238E27FC236}">
                  <a16:creationId xmlns:a16="http://schemas.microsoft.com/office/drawing/2014/main" id="{9684C868-19E7-02B9-DFDA-09770B8A1359}"/>
                </a:ext>
              </a:extLst>
            </p:cNvPr>
            <p:cNvCxnSpPr>
              <a:cxnSpLocks/>
              <a:stCxn id="105" idx="3"/>
              <a:endCxn id="226" idx="2"/>
            </p:cNvCxnSpPr>
            <p:nvPr/>
          </p:nvCxnSpPr>
          <p:spPr>
            <a:xfrm flipV="1">
              <a:off x="6849657" y="3376518"/>
              <a:ext cx="240391" cy="129134"/>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grpSp>
      <p:cxnSp>
        <p:nvCxnSpPr>
          <p:cNvPr id="27" name="直線矢印コネクタ 95">
            <a:extLst>
              <a:ext uri="{FF2B5EF4-FFF2-40B4-BE49-F238E27FC236}">
                <a16:creationId xmlns:a16="http://schemas.microsoft.com/office/drawing/2014/main" id="{B6D604C7-DE6F-0896-B5B4-E83420EFC47D}"/>
              </a:ext>
            </a:extLst>
          </p:cNvPr>
          <p:cNvCxnSpPr>
            <a:cxnSpLocks/>
            <a:stCxn id="5" idx="3"/>
            <a:endCxn id="70" idx="1"/>
          </p:cNvCxnSpPr>
          <p:nvPr/>
        </p:nvCxnSpPr>
        <p:spPr>
          <a:xfrm flipV="1">
            <a:off x="1483305" y="3505652"/>
            <a:ext cx="240392" cy="26882"/>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44" name="楕円 43">
            <a:extLst>
              <a:ext uri="{FF2B5EF4-FFF2-40B4-BE49-F238E27FC236}">
                <a16:creationId xmlns:a16="http://schemas.microsoft.com/office/drawing/2014/main" id="{A19EA4E1-E232-4918-40B7-C5F0482FF0C0}"/>
              </a:ext>
            </a:extLst>
          </p:cNvPr>
          <p:cNvSpPr/>
          <p:nvPr/>
        </p:nvSpPr>
        <p:spPr>
          <a:xfrm rot="10800000">
            <a:off x="9239517" y="4049389"/>
            <a:ext cx="144000" cy="144000"/>
          </a:xfrm>
          <a:prstGeom prst="ellipse">
            <a:avLst/>
          </a:prstGeom>
          <a:solidFill>
            <a:schemeClr val="bg1"/>
          </a:solidFill>
          <a:ln>
            <a:noFill/>
          </a:ln>
        </p:spPr>
        <p:txBody>
          <a:bodyPr wrap="square" rtlCol="0" anchor="ctr">
            <a:spAutoFit/>
          </a:bodyPr>
          <a:lstStyle/>
          <a:p>
            <a:pPr algn="ctr"/>
            <a:endParaRPr kumimoji="1" lang="ja-JP" altLang="en-US">
              <a:solidFill>
                <a:schemeClr val="bg1">
                  <a:lumMod val="50000"/>
                </a:schemeClr>
              </a:solidFill>
              <a:latin typeface="Meiryo UI" panose="020B0604030504040204" pitchFamily="50" charset="-128"/>
              <a:ea typeface="Meiryo UI" panose="020B0604030504040204" pitchFamily="50" charset="-128"/>
            </a:endParaRPr>
          </a:p>
        </p:txBody>
      </p:sp>
      <p:sp>
        <p:nvSpPr>
          <p:cNvPr id="2" name="正方形/長方形 74">
            <a:extLst>
              <a:ext uri="{FF2B5EF4-FFF2-40B4-BE49-F238E27FC236}">
                <a16:creationId xmlns:a16="http://schemas.microsoft.com/office/drawing/2014/main" id="{7FB61046-1B20-E1AE-AB5B-E02B90BE0FBC}"/>
              </a:ext>
            </a:extLst>
          </p:cNvPr>
          <p:cNvSpPr/>
          <p:nvPr/>
        </p:nvSpPr>
        <p:spPr>
          <a:xfrm>
            <a:off x="7408587" y="4542384"/>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システム</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起動確認</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0" name="正方形/長方形 74">
            <a:extLst>
              <a:ext uri="{FF2B5EF4-FFF2-40B4-BE49-F238E27FC236}">
                <a16:creationId xmlns:a16="http://schemas.microsoft.com/office/drawing/2014/main" id="{3E31EFE9-B77C-CFDD-1735-8ACE0960E666}"/>
              </a:ext>
            </a:extLst>
          </p:cNvPr>
          <p:cNvSpPr/>
          <p:nvPr/>
        </p:nvSpPr>
        <p:spPr>
          <a:xfrm>
            <a:off x="8101802" y="3853989"/>
            <a:ext cx="595347" cy="504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システム起動</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確認通知</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受領</a:t>
            </a:r>
            <a:endParaRPr lang="en-US" altLang="ja-JP" sz="900" dirty="0">
              <a:solidFill>
                <a:prstClr val="black"/>
              </a:solidFill>
              <a:latin typeface="+mj-ea"/>
              <a:ea typeface="+mj-ea"/>
            </a:endParaRPr>
          </a:p>
        </p:txBody>
      </p:sp>
      <p:cxnSp>
        <p:nvCxnSpPr>
          <p:cNvPr id="12" name="直線矢印コネクタ 95">
            <a:extLst>
              <a:ext uri="{FF2B5EF4-FFF2-40B4-BE49-F238E27FC236}">
                <a16:creationId xmlns:a16="http://schemas.microsoft.com/office/drawing/2014/main" id="{F8F049FA-3D54-0F4C-117A-978285F958FC}"/>
              </a:ext>
            </a:extLst>
          </p:cNvPr>
          <p:cNvCxnSpPr>
            <a:cxnSpLocks/>
            <a:stCxn id="2" idx="0"/>
            <a:endCxn id="10" idx="1"/>
          </p:cNvCxnSpPr>
          <p:nvPr/>
        </p:nvCxnSpPr>
        <p:spPr>
          <a:xfrm rot="5400000" flipH="1" flipV="1">
            <a:off x="7662997" y="4103580"/>
            <a:ext cx="436395" cy="441215"/>
          </a:xfrm>
          <a:prstGeom prst="bentConnector2">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20" name="テキスト ボックス 71">
            <a:extLst>
              <a:ext uri="{FF2B5EF4-FFF2-40B4-BE49-F238E27FC236}">
                <a16:creationId xmlns:a16="http://schemas.microsoft.com/office/drawing/2014/main" id="{FAE4E87C-B91E-2118-9907-3E5C59D13132}"/>
              </a:ext>
            </a:extLst>
          </p:cNvPr>
          <p:cNvSpPr txBox="1"/>
          <p:nvPr/>
        </p:nvSpPr>
        <p:spPr>
          <a:xfrm>
            <a:off x="7700481" y="4280730"/>
            <a:ext cx="504000" cy="195814"/>
          </a:xfrm>
          <a:prstGeom prst="rect">
            <a:avLst/>
          </a:prstGeom>
          <a:noFill/>
          <a:ln>
            <a:noFill/>
          </a:ln>
        </p:spPr>
        <p:txBody>
          <a:bodyPr wrap="square" lIns="36000" tIns="36000" rIns="36000" bIns="36000" rtlCol="0" anchor="ctr">
            <a:spAutoFit/>
          </a:bodyPr>
          <a:lstStyle/>
          <a:p>
            <a:pPr marL="0" marR="0" lvl="0" indent="0" algn="l" defTabSz="914400" rtl="0" eaLnBrk="1" fontAlgn="base" latinLnBrk="0" hangingPunct="1">
              <a:lnSpc>
                <a:spcPct val="100000"/>
              </a:lnSpc>
              <a:spcBef>
                <a:spcPts val="600"/>
              </a:spcBef>
              <a:spcAft>
                <a:spcPct val="0"/>
              </a:spcAft>
              <a:buClrTx/>
              <a:buSzPct val="100000"/>
              <a:buFontTx/>
              <a:buNone/>
              <a:tabLst/>
              <a:defRPr/>
            </a:pPr>
            <a:r>
              <a:rPr kumimoji="1" lang="ja-JP" altLang="en-US" sz="800" b="0" i="0" u="none" strike="noStrike" kern="1200" cap="none" spc="0" normalizeH="0" baseline="0" noProof="0">
                <a:ln>
                  <a:noFill/>
                </a:ln>
                <a:solidFill>
                  <a:prstClr val="black"/>
                </a:solidFill>
                <a:effectLst/>
                <a:uLnTx/>
                <a:uFillTx/>
                <a:latin typeface="+mj-ea"/>
                <a:ea typeface="+mj-ea"/>
                <a:cs typeface="Arial" charset="0"/>
              </a:rPr>
              <a:t>通知</a:t>
            </a:r>
          </a:p>
        </p:txBody>
      </p:sp>
      <p:sp>
        <p:nvSpPr>
          <p:cNvPr id="4" name="正方形/長方形 74">
            <a:extLst>
              <a:ext uri="{FF2B5EF4-FFF2-40B4-BE49-F238E27FC236}">
                <a16:creationId xmlns:a16="http://schemas.microsoft.com/office/drawing/2014/main" id="{99743774-F297-6D4C-72EF-4F45F9BD45FC}"/>
              </a:ext>
            </a:extLst>
          </p:cNvPr>
          <p:cNvSpPr/>
          <p:nvPr/>
        </p:nvSpPr>
        <p:spPr>
          <a:xfrm>
            <a:off x="10018312" y="3853989"/>
            <a:ext cx="595347" cy="504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基本情報</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範囲及び</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基準日決定</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31" name="正方形/長方形 74">
            <a:extLst>
              <a:ext uri="{FF2B5EF4-FFF2-40B4-BE49-F238E27FC236}">
                <a16:creationId xmlns:a16="http://schemas.microsoft.com/office/drawing/2014/main" id="{626E73D4-09A0-9369-5259-D1F02AD8DE12}"/>
              </a:ext>
            </a:extLst>
          </p:cNvPr>
          <p:cNvSpPr/>
          <p:nvPr/>
        </p:nvSpPr>
        <p:spPr>
          <a:xfrm>
            <a:off x="9003692" y="4553791"/>
            <a:ext cx="595347"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協議</a:t>
            </a:r>
            <a:endParaRPr kumimoji="0" lang="en-US" altLang="ja-JP" sz="900" b="0" i="0" u="none" strike="noStrike" kern="1200" cap="none" spc="0" normalizeH="0" baseline="0" noProof="0">
              <a:ln>
                <a:noFill/>
              </a:ln>
              <a:solidFill>
                <a:prstClr val="black"/>
              </a:solidFill>
              <a:effectLst/>
              <a:uLnTx/>
              <a:uFillTx/>
              <a:latin typeface="+mj-ea"/>
              <a:ea typeface="+mj-ea"/>
              <a:cs typeface="+mn-cs"/>
            </a:endParaRPr>
          </a:p>
        </p:txBody>
      </p:sp>
      <p:sp>
        <p:nvSpPr>
          <p:cNvPr id="6" name="正方形/長方形 74">
            <a:extLst>
              <a:ext uri="{FF2B5EF4-FFF2-40B4-BE49-F238E27FC236}">
                <a16:creationId xmlns:a16="http://schemas.microsoft.com/office/drawing/2014/main" id="{29365396-B6AB-47D6-66BE-BCFBD100E645}"/>
              </a:ext>
            </a:extLst>
          </p:cNvPr>
          <p:cNvSpPr/>
          <p:nvPr/>
        </p:nvSpPr>
        <p:spPr>
          <a:xfrm>
            <a:off x="9003692" y="3854508"/>
            <a:ext cx="595347" cy="504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基本情報</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範囲及び</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基準日協議</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7" name="直線矢印コネクタ 95">
            <a:extLst>
              <a:ext uri="{FF2B5EF4-FFF2-40B4-BE49-F238E27FC236}">
                <a16:creationId xmlns:a16="http://schemas.microsoft.com/office/drawing/2014/main" id="{D7705E31-F7CA-8D60-0128-37C9032C8D85}"/>
              </a:ext>
            </a:extLst>
          </p:cNvPr>
          <p:cNvCxnSpPr>
            <a:cxnSpLocks/>
            <a:stCxn id="31" idx="3"/>
            <a:endCxn id="4" idx="2"/>
          </p:cNvCxnSpPr>
          <p:nvPr/>
        </p:nvCxnSpPr>
        <p:spPr>
          <a:xfrm flipV="1">
            <a:off x="9599039" y="4357989"/>
            <a:ext cx="716947" cy="420802"/>
          </a:xfrm>
          <a:prstGeom prst="bentConnector2">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41" name="直線矢印コネクタ 95">
            <a:extLst>
              <a:ext uri="{FF2B5EF4-FFF2-40B4-BE49-F238E27FC236}">
                <a16:creationId xmlns:a16="http://schemas.microsoft.com/office/drawing/2014/main" id="{CF0B8AB2-8CA0-90C4-03A1-DE6249C7D382}"/>
              </a:ext>
            </a:extLst>
          </p:cNvPr>
          <p:cNvCxnSpPr>
            <a:cxnSpLocks/>
            <a:stCxn id="10" idx="3"/>
            <a:endCxn id="6" idx="1"/>
          </p:cNvCxnSpPr>
          <p:nvPr/>
        </p:nvCxnSpPr>
        <p:spPr>
          <a:xfrm>
            <a:off x="8697149" y="4105989"/>
            <a:ext cx="306543" cy="519"/>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51" name="直線矢印コネクタ 95">
            <a:extLst>
              <a:ext uri="{FF2B5EF4-FFF2-40B4-BE49-F238E27FC236}">
                <a16:creationId xmlns:a16="http://schemas.microsoft.com/office/drawing/2014/main" id="{15ACD1B0-DE69-B7B4-9556-83CBEF44AA2B}"/>
              </a:ext>
            </a:extLst>
          </p:cNvPr>
          <p:cNvCxnSpPr>
            <a:cxnSpLocks/>
            <a:stCxn id="6" idx="2"/>
            <a:endCxn id="31" idx="0"/>
          </p:cNvCxnSpPr>
          <p:nvPr/>
        </p:nvCxnSpPr>
        <p:spPr>
          <a:xfrm>
            <a:off x="9301366" y="4358508"/>
            <a:ext cx="0" cy="195283"/>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9" name="正方形/長方形 74">
            <a:extLst>
              <a:ext uri="{FF2B5EF4-FFF2-40B4-BE49-F238E27FC236}">
                <a16:creationId xmlns:a16="http://schemas.microsoft.com/office/drawing/2014/main" id="{E6387720-C0A6-12E2-2F65-85F91F7FB164}"/>
              </a:ext>
            </a:extLst>
          </p:cNvPr>
          <p:cNvSpPr/>
          <p:nvPr/>
        </p:nvSpPr>
        <p:spPr>
          <a:xfrm>
            <a:off x="6870820" y="3899109"/>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システム</a:t>
            </a:r>
            <a:br>
              <a:rPr kumimoji="0" lang="en-US" altLang="ja-JP" sz="900" b="0" i="0" u="none" strike="noStrike" kern="1200" cap="none" spc="0" normalizeH="0" baseline="0" noProof="0" dirty="0">
                <a:ln>
                  <a:noFill/>
                </a:ln>
                <a:solidFill>
                  <a:prstClr val="black"/>
                </a:solidFill>
                <a:effectLst/>
                <a:uLnTx/>
                <a:uFillTx/>
                <a:latin typeface="+mj-ea"/>
                <a:ea typeface="+mj-ea"/>
                <a:cs typeface="+mn-cs"/>
              </a:rPr>
            </a:br>
            <a:r>
              <a:rPr kumimoji="0" lang="ja-JP" altLang="en-US" sz="900" b="0" i="0" u="none" strike="noStrike" kern="1200" cap="none" spc="0" normalizeH="0" baseline="0" noProof="0" dirty="0">
                <a:ln>
                  <a:noFill/>
                </a:ln>
                <a:solidFill>
                  <a:prstClr val="black"/>
                </a:solidFill>
                <a:effectLst/>
                <a:uLnTx/>
                <a:uFillTx/>
                <a:latin typeface="+mj-ea"/>
                <a:ea typeface="+mj-ea"/>
                <a:cs typeface="+mn-cs"/>
              </a:rPr>
              <a:t>起動</a:t>
            </a:r>
            <a:r>
              <a:rPr lang="ja-JP" altLang="en-US" sz="900" dirty="0">
                <a:solidFill>
                  <a:prstClr val="black"/>
                </a:solidFill>
                <a:latin typeface="+mj-ea"/>
                <a:ea typeface="+mj-ea"/>
              </a:rPr>
              <a:t>通知</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11" name="直線矢印コネクタ 95">
            <a:extLst>
              <a:ext uri="{FF2B5EF4-FFF2-40B4-BE49-F238E27FC236}">
                <a16:creationId xmlns:a16="http://schemas.microsoft.com/office/drawing/2014/main" id="{76C5B735-7CDB-7FD9-2FC2-CB0D2873F204}"/>
              </a:ext>
            </a:extLst>
          </p:cNvPr>
          <p:cNvCxnSpPr>
            <a:cxnSpLocks/>
            <a:stCxn id="9" idx="2"/>
            <a:endCxn id="2" idx="1"/>
          </p:cNvCxnSpPr>
          <p:nvPr/>
        </p:nvCxnSpPr>
        <p:spPr>
          <a:xfrm rot="16200000" flipH="1">
            <a:off x="7056566" y="4415362"/>
            <a:ext cx="418275" cy="285767"/>
          </a:xfrm>
          <a:prstGeom prst="bentConnector2">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24" name="直線矢印コネクタ 95">
            <a:extLst>
              <a:ext uri="{FF2B5EF4-FFF2-40B4-BE49-F238E27FC236}">
                <a16:creationId xmlns:a16="http://schemas.microsoft.com/office/drawing/2014/main" id="{5317149A-6C77-25AC-F697-ACC4810C5E4C}"/>
              </a:ext>
            </a:extLst>
          </p:cNvPr>
          <p:cNvCxnSpPr>
            <a:cxnSpLocks/>
            <a:stCxn id="105" idx="3"/>
            <a:endCxn id="9" idx="0"/>
          </p:cNvCxnSpPr>
          <p:nvPr/>
        </p:nvCxnSpPr>
        <p:spPr>
          <a:xfrm>
            <a:off x="6849657" y="3505652"/>
            <a:ext cx="273163" cy="393457"/>
          </a:xfrm>
          <a:prstGeom prst="bentConnector2">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28" name="正方形/長方形 74">
            <a:extLst>
              <a:ext uri="{FF2B5EF4-FFF2-40B4-BE49-F238E27FC236}">
                <a16:creationId xmlns:a16="http://schemas.microsoft.com/office/drawing/2014/main" id="{631010FC-F22C-956C-B6D0-559BC836C557}"/>
              </a:ext>
            </a:extLst>
          </p:cNvPr>
          <p:cNvSpPr/>
          <p:nvPr/>
        </p:nvSpPr>
        <p:spPr>
          <a:xfrm>
            <a:off x="2768876" y="3822575"/>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700" dirty="0">
                <a:solidFill>
                  <a:prstClr val="black"/>
                </a:solidFill>
                <a:latin typeface="+mj-ea"/>
                <a:ea typeface="+mj-ea"/>
              </a:rPr>
              <a:t>システム起動</a:t>
            </a:r>
            <a:br>
              <a:rPr lang="en-US" altLang="ja-JP" sz="700" dirty="0">
                <a:solidFill>
                  <a:prstClr val="black"/>
                </a:solidFill>
                <a:latin typeface="+mj-ea"/>
                <a:ea typeface="+mj-ea"/>
              </a:rPr>
            </a:br>
            <a:r>
              <a:rPr lang="ja-JP" altLang="en-US" sz="700" dirty="0">
                <a:solidFill>
                  <a:prstClr val="black"/>
                </a:solidFill>
                <a:latin typeface="+mj-ea"/>
                <a:ea typeface="+mj-ea"/>
              </a:rPr>
              <a:t>の判断に必要</a:t>
            </a:r>
            <a:br>
              <a:rPr lang="en-US" altLang="ja-JP" sz="700" dirty="0">
                <a:solidFill>
                  <a:prstClr val="black"/>
                </a:solidFill>
                <a:latin typeface="+mj-ea"/>
                <a:ea typeface="+mj-ea"/>
              </a:rPr>
            </a:br>
            <a:r>
              <a:rPr lang="ja-JP" altLang="en-US" sz="700" dirty="0">
                <a:solidFill>
                  <a:prstClr val="black"/>
                </a:solidFill>
                <a:latin typeface="+mj-ea"/>
                <a:ea typeface="+mj-ea"/>
              </a:rPr>
              <a:t>な</a:t>
            </a:r>
            <a:r>
              <a:rPr kumimoji="0" lang="ja-JP" altLang="en-US" sz="700" b="0" i="0" u="none" strike="noStrike" kern="1200" cap="none" spc="0" normalizeH="0" baseline="0" noProof="0" dirty="0">
                <a:ln>
                  <a:noFill/>
                </a:ln>
                <a:solidFill>
                  <a:prstClr val="black"/>
                </a:solidFill>
                <a:effectLst/>
                <a:uLnTx/>
                <a:uFillTx/>
                <a:latin typeface="+mj-ea"/>
                <a:ea typeface="+mj-ea"/>
                <a:cs typeface="+mn-cs"/>
              </a:rPr>
              <a:t>情報収集</a:t>
            </a:r>
            <a:endParaRPr kumimoji="0" lang="en-US" altLang="ja-JP" sz="700" b="0" i="0" u="none" strike="noStrike" kern="1200" cap="none" spc="0" normalizeH="0" baseline="0" noProof="0" dirty="0">
              <a:ln>
                <a:noFill/>
              </a:ln>
              <a:solidFill>
                <a:prstClr val="black"/>
              </a:solidFill>
              <a:effectLst/>
              <a:uLnTx/>
              <a:uFillTx/>
              <a:latin typeface="+mj-ea"/>
              <a:ea typeface="+mj-ea"/>
              <a:cs typeface="+mn-cs"/>
            </a:endParaRPr>
          </a:p>
        </p:txBody>
      </p:sp>
      <p:sp>
        <p:nvSpPr>
          <p:cNvPr id="33" name="正方形/長方形 341">
            <a:extLst>
              <a:ext uri="{FF2B5EF4-FFF2-40B4-BE49-F238E27FC236}">
                <a16:creationId xmlns:a16="http://schemas.microsoft.com/office/drawing/2014/main" id="{1BBEF5E8-E87A-6544-8AAB-8C763368577F}"/>
              </a:ext>
            </a:extLst>
          </p:cNvPr>
          <p:cNvSpPr/>
          <p:nvPr/>
        </p:nvSpPr>
        <p:spPr>
          <a:xfrm>
            <a:off x="838901" y="3830125"/>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危機</a:t>
            </a:r>
            <a:br>
              <a:rPr kumimoji="0" lang="en-US" altLang="ja-JP" sz="900" b="1" i="0" u="none" strike="noStrike" kern="1200" cap="none" spc="0" normalizeH="0" baseline="0" noProof="0" dirty="0">
                <a:ln>
                  <a:noFill/>
                </a:ln>
                <a:solidFill>
                  <a:prstClr val="black"/>
                </a:solidFill>
                <a:effectLst/>
                <a:uLnTx/>
                <a:uFillTx/>
                <a:latin typeface="Meiryo UI"/>
                <a:ea typeface="Meiryo UI"/>
                <a:cs typeface="+mn-cs"/>
              </a:rPr>
            </a:b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管理</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1" name="正方形/長方形 341">
            <a:extLst>
              <a:ext uri="{FF2B5EF4-FFF2-40B4-BE49-F238E27FC236}">
                <a16:creationId xmlns:a16="http://schemas.microsoft.com/office/drawing/2014/main" id="{B83A40E2-ABF5-FC8C-AF36-7FE2E248F257}"/>
              </a:ext>
            </a:extLst>
          </p:cNvPr>
          <p:cNvSpPr/>
          <p:nvPr/>
        </p:nvSpPr>
        <p:spPr>
          <a:xfrm>
            <a:off x="838901" y="1992703"/>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危機</a:t>
            </a:r>
            <a:br>
              <a:rPr kumimoji="0" lang="en-US" altLang="ja-JP" sz="900" b="1" i="0" u="none" strike="noStrike" kern="1200" cap="none" spc="0" normalizeH="0" baseline="0" noProof="0" dirty="0">
                <a:ln>
                  <a:noFill/>
                </a:ln>
                <a:solidFill>
                  <a:prstClr val="black"/>
                </a:solidFill>
                <a:effectLst/>
                <a:uLnTx/>
                <a:uFillTx/>
                <a:latin typeface="Meiryo UI"/>
                <a:ea typeface="Meiryo UI"/>
                <a:cs typeface="+mn-cs"/>
              </a:rPr>
            </a:b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管理</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担当</a:t>
            </a:r>
          </a:p>
        </p:txBody>
      </p:sp>
      <p:sp>
        <p:nvSpPr>
          <p:cNvPr id="29" name="正方形/長方形 341">
            <a:extLst>
              <a:ext uri="{FF2B5EF4-FFF2-40B4-BE49-F238E27FC236}">
                <a16:creationId xmlns:a16="http://schemas.microsoft.com/office/drawing/2014/main" id="{4F6A2D06-8875-C608-C639-7605C053A794}"/>
              </a:ext>
            </a:extLst>
          </p:cNvPr>
          <p:cNvSpPr/>
          <p:nvPr/>
        </p:nvSpPr>
        <p:spPr>
          <a:xfrm>
            <a:off x="838901" y="3217651"/>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災害</a:t>
            </a:r>
            <a:br>
              <a:rPr kumimoji="0" lang="en-US" altLang="zh-TW" sz="900" b="1" i="0" u="none" strike="noStrike" kern="1200" cap="none" spc="0" normalizeH="0" baseline="0" noProof="0" dirty="0">
                <a:ln>
                  <a:noFill/>
                </a:ln>
                <a:solidFill>
                  <a:prstClr val="black"/>
                </a:solidFill>
                <a:effectLst/>
                <a:uLnTx/>
                <a:uFillTx/>
                <a:latin typeface="Meiryo UI"/>
                <a:ea typeface="Meiryo UI"/>
                <a:cs typeface="+mn-cs"/>
              </a:rPr>
            </a:b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応急</a:t>
            </a:r>
            <a:br>
              <a:rPr kumimoji="0" lang="en-US" altLang="zh-TW" sz="900" b="1" i="0" u="none" strike="noStrike" kern="1200" cap="none" spc="0" normalizeH="0" baseline="0" noProof="0" dirty="0">
                <a:ln>
                  <a:noFill/>
                </a:ln>
                <a:solidFill>
                  <a:prstClr val="black"/>
                </a:solidFill>
                <a:effectLst/>
                <a:uLnTx/>
                <a:uFillTx/>
                <a:latin typeface="Meiryo UI"/>
                <a:ea typeface="Meiryo UI"/>
                <a:cs typeface="+mn-cs"/>
              </a:rPr>
            </a:b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対策</a:t>
            </a:r>
            <a:br>
              <a:rPr kumimoji="0" lang="en-US" altLang="zh-TW" sz="900" b="1" i="0" u="none" strike="noStrike" kern="1200" cap="none" spc="0" normalizeH="0" baseline="0" noProof="0" dirty="0">
                <a:ln>
                  <a:noFill/>
                </a:ln>
                <a:solidFill>
                  <a:prstClr val="black"/>
                </a:solidFill>
                <a:effectLst/>
                <a:uLnTx/>
                <a:uFillTx/>
                <a:latin typeface="Meiryo UI"/>
                <a:ea typeface="Meiryo UI"/>
                <a:cs typeface="+mn-cs"/>
              </a:rPr>
            </a:b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責任者</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Tree>
    <p:extLst>
      <p:ext uri="{BB962C8B-B14F-4D97-AF65-F5344CB8AC3E}">
        <p14:creationId xmlns:p14="http://schemas.microsoft.com/office/powerpoint/2010/main" val="3051909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6E40927-2DE7-16C7-9982-3A28FF77F6C4}"/>
              </a:ext>
            </a:extLst>
          </p:cNvPr>
          <p:cNvSpPr>
            <a:spLocks noGrp="1"/>
          </p:cNvSpPr>
          <p:nvPr>
            <p:ph type="title"/>
          </p:nvPr>
        </p:nvSpPr>
        <p:spPr>
          <a:xfrm>
            <a:off x="480000" y="161855"/>
            <a:ext cx="11232000" cy="461425"/>
          </a:xfrm>
        </p:spPr>
        <p:txBody>
          <a:bodyPr>
            <a:spAutoFit/>
          </a:bodyPr>
          <a:lstStyle/>
          <a:p>
            <a:pPr algn="ctr"/>
            <a:r>
              <a:rPr kumimoji="1" lang="ja-JP" altLang="en-US"/>
              <a:t>システムの</a:t>
            </a:r>
            <a:r>
              <a:rPr lang="ja-JP" altLang="en-US"/>
              <a:t>起動</a:t>
            </a:r>
            <a:r>
              <a:rPr kumimoji="1" lang="ja-JP" altLang="en-US"/>
              <a:t>（</a:t>
            </a:r>
            <a:r>
              <a:rPr kumimoji="1" lang="en-US" altLang="ja-JP" dirty="0"/>
              <a:t>2/5</a:t>
            </a:r>
            <a:r>
              <a:rPr kumimoji="1" lang="ja-JP" altLang="en-US"/>
              <a:t>）</a:t>
            </a:r>
          </a:p>
        </p:txBody>
      </p:sp>
      <p:sp>
        <p:nvSpPr>
          <p:cNvPr id="13" name="正方形/長方形 168">
            <a:extLst>
              <a:ext uri="{FF2B5EF4-FFF2-40B4-BE49-F238E27FC236}">
                <a16:creationId xmlns:a16="http://schemas.microsoft.com/office/drawing/2014/main" id="{38F6B5EA-1E73-A8CA-E81B-CBB56FE73BC9}"/>
              </a:ext>
            </a:extLst>
          </p:cNvPr>
          <p:cNvSpPr/>
          <p:nvPr/>
        </p:nvSpPr>
        <p:spPr bwMode="gray">
          <a:xfrm>
            <a:off x="478901" y="1154713"/>
            <a:ext cx="720000" cy="180000"/>
          </a:xfrm>
          <a:prstGeom prst="rect">
            <a:avLst/>
          </a:prstGeom>
          <a:solidFill>
            <a:schemeClr val="tx1"/>
          </a:solidFill>
          <a:ln w="6350" algn="ctr">
            <a:noFill/>
            <a:round/>
            <a:headEnd/>
            <a:tailEnd/>
          </a:ln>
        </p:spPr>
        <p:txBody>
          <a:bodyPr wrap="none" lIns="0" rIns="0" anchor="ct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defRPr/>
            </a:pPr>
            <a:r>
              <a:rPr kumimoji="0" lang="ja-JP" altLang="en-US" sz="1000" b="0" i="0" u="none" strike="noStrike" kern="1200" cap="none" spc="0" normalizeH="0" baseline="0" noProof="0">
                <a:ln>
                  <a:noFill/>
                </a:ln>
                <a:solidFill>
                  <a:prstClr val="white"/>
                </a:solidFill>
                <a:effectLst/>
                <a:uLnTx/>
                <a:uFillTx/>
                <a:latin typeface="Meiryo UI"/>
                <a:ea typeface="Meiryo UI"/>
                <a:cs typeface="Arial" charset="0"/>
              </a:rPr>
              <a:t>業務プロセス</a:t>
            </a:r>
          </a:p>
        </p:txBody>
      </p:sp>
      <p:sp>
        <p:nvSpPr>
          <p:cNvPr id="15" name="ホームベース 79">
            <a:extLst>
              <a:ext uri="{FF2B5EF4-FFF2-40B4-BE49-F238E27FC236}">
                <a16:creationId xmlns:a16="http://schemas.microsoft.com/office/drawing/2014/main" id="{E30029A8-8595-A7F6-5199-D38B78389BF8}"/>
              </a:ext>
            </a:extLst>
          </p:cNvPr>
          <p:cNvSpPr>
            <a:spLocks noChangeArrowheads="1"/>
          </p:cNvSpPr>
          <p:nvPr/>
        </p:nvSpPr>
        <p:spPr bwMode="auto">
          <a:xfrm>
            <a:off x="1236461" y="1154712"/>
            <a:ext cx="10475537" cy="180000"/>
          </a:xfrm>
          <a:prstGeom prst="homePlate">
            <a:avLst>
              <a:gd name="adj" fmla="val 26394"/>
            </a:avLst>
          </a:prstGeom>
          <a:solidFill>
            <a:schemeClr val="tx1"/>
          </a:solidFill>
          <a:ln w="6350" algn="ctr">
            <a:solidFill>
              <a:schemeClr val="bg1">
                <a:lumMod val="50000"/>
              </a:schemeClr>
            </a:solidFill>
            <a:round/>
            <a:headEnd/>
            <a:tailEnd/>
          </a:ln>
        </p:spPr>
        <p:txBody>
          <a:bodyPr lIns="36000" rIns="36000" anchor="ct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defRPr/>
            </a:pPr>
            <a:r>
              <a:rPr lang="ja-JP" altLang="en-US" sz="1000">
                <a:solidFill>
                  <a:prstClr val="white"/>
                </a:solidFill>
                <a:latin typeface="Meiryo UI"/>
                <a:ea typeface="Meiryo UI"/>
                <a:cs typeface="Arial" charset="0"/>
              </a:rPr>
              <a:t>②被災者台帳の作成</a:t>
            </a:r>
            <a:endParaRPr kumimoji="0" lang="en-US" altLang="ja-JP" sz="1000" b="0" i="0" u="none" strike="noStrike" kern="1200" cap="none" spc="0" normalizeH="0" baseline="0" noProof="0" dirty="0">
              <a:ln>
                <a:noFill/>
              </a:ln>
              <a:solidFill>
                <a:prstClr val="white"/>
              </a:solidFill>
              <a:effectLst/>
              <a:uLnTx/>
              <a:uFillTx/>
              <a:latin typeface="Meiryo UI"/>
              <a:ea typeface="Meiryo UI"/>
              <a:cs typeface="Arial" charset="0"/>
            </a:endParaRPr>
          </a:p>
        </p:txBody>
      </p:sp>
      <p:sp>
        <p:nvSpPr>
          <p:cNvPr id="19" name="正方形/長方形 341">
            <a:extLst>
              <a:ext uri="{FF2B5EF4-FFF2-40B4-BE49-F238E27FC236}">
                <a16:creationId xmlns:a16="http://schemas.microsoft.com/office/drawing/2014/main" id="{15ABE10C-C376-61AA-BE42-607B676E7EF2}"/>
              </a:ext>
            </a:extLst>
          </p:cNvPr>
          <p:cNvSpPr/>
          <p:nvPr/>
        </p:nvSpPr>
        <p:spPr>
          <a:xfrm>
            <a:off x="838901" y="1380229"/>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dirty="0">
                <a:solidFill>
                  <a:prstClr val="black"/>
                </a:solidFill>
                <a:latin typeface="Meiryo UI"/>
                <a:ea typeface="Meiryo UI"/>
              </a:rPr>
              <a:t>市町村</a:t>
            </a:r>
            <a:endParaRPr lang="en-US" altLang="ja-JP" sz="900" b="1" dirty="0">
              <a:solidFill>
                <a:prstClr val="black"/>
              </a:solidFill>
              <a:latin typeface="Meiryo UI"/>
              <a:ea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長</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2" name="正方形/長方形 341">
            <a:extLst>
              <a:ext uri="{FF2B5EF4-FFF2-40B4-BE49-F238E27FC236}">
                <a16:creationId xmlns:a16="http://schemas.microsoft.com/office/drawing/2014/main" id="{063FB454-51DC-2337-DC2A-319FAB299EB6}"/>
              </a:ext>
            </a:extLst>
          </p:cNvPr>
          <p:cNvSpPr/>
          <p:nvPr/>
        </p:nvSpPr>
        <p:spPr>
          <a:xfrm>
            <a:off x="838901" y="2605177"/>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システム</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dirty="0">
                <a:solidFill>
                  <a:prstClr val="black"/>
                </a:solidFill>
                <a:latin typeface="Meiryo UI"/>
                <a:ea typeface="Meiryo UI"/>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3" name="正方形/長方形 341">
            <a:extLst>
              <a:ext uri="{FF2B5EF4-FFF2-40B4-BE49-F238E27FC236}">
                <a16:creationId xmlns:a16="http://schemas.microsoft.com/office/drawing/2014/main" id="{8AE65DAD-2B70-A688-08A9-CB9AE6F5E6CA}"/>
              </a:ext>
            </a:extLst>
          </p:cNvPr>
          <p:cNvSpPr/>
          <p:nvPr/>
        </p:nvSpPr>
        <p:spPr>
          <a:xfrm>
            <a:off x="478900" y="1380229"/>
            <a:ext cx="324000" cy="1804019"/>
          </a:xfrm>
          <a:prstGeom prst="rect">
            <a:avLst/>
          </a:prstGeom>
          <a:solidFill>
            <a:schemeClr val="accent2"/>
          </a:solidFill>
          <a:ln w="6350">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prstClr val="black"/>
                </a:solidFill>
                <a:effectLst/>
                <a:uLnTx/>
                <a:uFillTx/>
                <a:latin typeface="Meiryo UI"/>
                <a:ea typeface="Meiryo UI"/>
                <a:cs typeface="+mn-cs"/>
              </a:rPr>
              <a:t>市町村</a:t>
            </a:r>
            <a:endParaRPr kumimoji="0" lang="en-US" altLang="ja-JP" sz="1050" b="1" i="0" u="none" strike="noStrike" kern="1200" cap="none" spc="0" normalizeH="0" baseline="0" noProof="0" dirty="0">
              <a:ln>
                <a:noFill/>
              </a:ln>
              <a:solidFill>
                <a:prstClr val="black"/>
              </a:solidFill>
              <a:effectLst/>
              <a:uLnTx/>
              <a:uFillTx/>
              <a:latin typeface="Meiryo UI"/>
              <a:ea typeface="Meiryo UI"/>
              <a:cs typeface="+mn-cs"/>
            </a:endParaRPr>
          </a:p>
        </p:txBody>
      </p:sp>
      <p:cxnSp>
        <p:nvCxnSpPr>
          <p:cNvPr id="35" name="直線コネクタ 34">
            <a:extLst>
              <a:ext uri="{FF2B5EF4-FFF2-40B4-BE49-F238E27FC236}">
                <a16:creationId xmlns:a16="http://schemas.microsoft.com/office/drawing/2014/main" id="{0953AEE0-388B-3EC9-D148-6A7FD9329E75}"/>
              </a:ext>
            </a:extLst>
          </p:cNvPr>
          <p:cNvCxnSpPr>
            <a:cxnSpLocks/>
          </p:cNvCxnSpPr>
          <p:nvPr/>
        </p:nvCxnSpPr>
        <p:spPr>
          <a:xfrm>
            <a:off x="1195681" y="1974466"/>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EFF49A90-DF88-716F-EECE-0343EE2E1214}"/>
              </a:ext>
            </a:extLst>
          </p:cNvPr>
          <p:cNvCxnSpPr>
            <a:cxnSpLocks/>
          </p:cNvCxnSpPr>
          <p:nvPr/>
        </p:nvCxnSpPr>
        <p:spPr>
          <a:xfrm>
            <a:off x="1195681" y="2564843"/>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1A153C53-86EB-DB18-3802-7E7E80444017}"/>
              </a:ext>
            </a:extLst>
          </p:cNvPr>
          <p:cNvCxnSpPr>
            <a:cxnSpLocks/>
          </p:cNvCxnSpPr>
          <p:nvPr/>
        </p:nvCxnSpPr>
        <p:spPr>
          <a:xfrm>
            <a:off x="1195681" y="3199414"/>
            <a:ext cx="10516318" cy="0"/>
          </a:xfrm>
          <a:prstGeom prst="line">
            <a:avLst/>
          </a:prstGeom>
          <a:ln w="127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95D4161E-2C02-C274-A69D-3FAE60F199EF}"/>
              </a:ext>
            </a:extLst>
          </p:cNvPr>
          <p:cNvCxnSpPr>
            <a:cxnSpLocks/>
          </p:cNvCxnSpPr>
          <p:nvPr/>
        </p:nvCxnSpPr>
        <p:spPr>
          <a:xfrm>
            <a:off x="1195681" y="3811888"/>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98847A29-CAF8-54E1-EF5D-D44AF485F121}"/>
              </a:ext>
            </a:extLst>
          </p:cNvPr>
          <p:cNvCxnSpPr>
            <a:cxnSpLocks/>
          </p:cNvCxnSpPr>
          <p:nvPr/>
        </p:nvCxnSpPr>
        <p:spPr>
          <a:xfrm>
            <a:off x="1195681" y="4424362"/>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56" name="正方形/長方形 74">
            <a:extLst>
              <a:ext uri="{FF2B5EF4-FFF2-40B4-BE49-F238E27FC236}">
                <a16:creationId xmlns:a16="http://schemas.microsoft.com/office/drawing/2014/main" id="{6C56454C-7B92-7093-49F5-2A26AD837BFA}"/>
              </a:ext>
            </a:extLst>
          </p:cNvPr>
          <p:cNvSpPr/>
          <p:nvPr/>
        </p:nvSpPr>
        <p:spPr>
          <a:xfrm>
            <a:off x="1723697"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57" name="正方形/長方形 74">
            <a:extLst>
              <a:ext uri="{FF2B5EF4-FFF2-40B4-BE49-F238E27FC236}">
                <a16:creationId xmlns:a16="http://schemas.microsoft.com/office/drawing/2014/main" id="{73792218-38D7-0113-6048-71DFBCA3F55A}"/>
              </a:ext>
            </a:extLst>
          </p:cNvPr>
          <p:cNvSpPr/>
          <p:nvPr/>
        </p:nvSpPr>
        <p:spPr>
          <a:xfrm>
            <a:off x="264808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58" name="正方形/長方形 74">
            <a:extLst>
              <a:ext uri="{FF2B5EF4-FFF2-40B4-BE49-F238E27FC236}">
                <a16:creationId xmlns:a16="http://schemas.microsoft.com/office/drawing/2014/main" id="{72D90FD9-4D74-6117-ABBF-267CB1BA0F55}"/>
              </a:ext>
            </a:extLst>
          </p:cNvPr>
          <p:cNvSpPr/>
          <p:nvPr/>
        </p:nvSpPr>
        <p:spPr>
          <a:xfrm>
            <a:off x="3572481"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61" name="正方形/長方形 74">
            <a:extLst>
              <a:ext uri="{FF2B5EF4-FFF2-40B4-BE49-F238E27FC236}">
                <a16:creationId xmlns:a16="http://schemas.microsoft.com/office/drawing/2014/main" id="{9A781D70-C5A4-550D-8FC2-2DE625A4FFA1}"/>
              </a:ext>
            </a:extLst>
          </p:cNvPr>
          <p:cNvSpPr/>
          <p:nvPr/>
        </p:nvSpPr>
        <p:spPr>
          <a:xfrm>
            <a:off x="4496873"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62" name="正方形/長方形 74">
            <a:extLst>
              <a:ext uri="{FF2B5EF4-FFF2-40B4-BE49-F238E27FC236}">
                <a16:creationId xmlns:a16="http://schemas.microsoft.com/office/drawing/2014/main" id="{911432A5-FB9E-5337-5473-80D34D230948}"/>
              </a:ext>
            </a:extLst>
          </p:cNvPr>
          <p:cNvSpPr/>
          <p:nvPr/>
        </p:nvSpPr>
        <p:spPr>
          <a:xfrm>
            <a:off x="5421265"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64" name="正方形/長方形 74">
            <a:extLst>
              <a:ext uri="{FF2B5EF4-FFF2-40B4-BE49-F238E27FC236}">
                <a16:creationId xmlns:a16="http://schemas.microsoft.com/office/drawing/2014/main" id="{F254CFE9-0891-34D3-2CCA-724E8CC16C54}"/>
              </a:ext>
            </a:extLst>
          </p:cNvPr>
          <p:cNvSpPr/>
          <p:nvPr/>
        </p:nvSpPr>
        <p:spPr>
          <a:xfrm>
            <a:off x="6345657"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67" name="正方形/長方形 74">
            <a:extLst>
              <a:ext uri="{FF2B5EF4-FFF2-40B4-BE49-F238E27FC236}">
                <a16:creationId xmlns:a16="http://schemas.microsoft.com/office/drawing/2014/main" id="{9767F0BF-8C73-FD04-4585-AFD87DBEB798}"/>
              </a:ext>
            </a:extLst>
          </p:cNvPr>
          <p:cNvSpPr/>
          <p:nvPr/>
        </p:nvSpPr>
        <p:spPr>
          <a:xfrm>
            <a:off x="727004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68" name="正方形/長方形 74">
            <a:extLst>
              <a:ext uri="{FF2B5EF4-FFF2-40B4-BE49-F238E27FC236}">
                <a16:creationId xmlns:a16="http://schemas.microsoft.com/office/drawing/2014/main" id="{9C5436E6-C7C8-85BC-4142-BF74873A9528}"/>
              </a:ext>
            </a:extLst>
          </p:cNvPr>
          <p:cNvSpPr/>
          <p:nvPr/>
        </p:nvSpPr>
        <p:spPr>
          <a:xfrm>
            <a:off x="8194441"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69" name="正方形/長方形 74">
            <a:extLst>
              <a:ext uri="{FF2B5EF4-FFF2-40B4-BE49-F238E27FC236}">
                <a16:creationId xmlns:a16="http://schemas.microsoft.com/office/drawing/2014/main" id="{2F54E2A9-5561-171A-5D81-ACE8E7B45F0B}"/>
              </a:ext>
            </a:extLst>
          </p:cNvPr>
          <p:cNvSpPr/>
          <p:nvPr/>
        </p:nvSpPr>
        <p:spPr>
          <a:xfrm>
            <a:off x="9118833"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71" name="正方形/長方形 74">
            <a:extLst>
              <a:ext uri="{FF2B5EF4-FFF2-40B4-BE49-F238E27FC236}">
                <a16:creationId xmlns:a16="http://schemas.microsoft.com/office/drawing/2014/main" id="{AF6611D1-E81C-55D4-B647-510BE1E6834B}"/>
              </a:ext>
            </a:extLst>
          </p:cNvPr>
          <p:cNvSpPr/>
          <p:nvPr/>
        </p:nvSpPr>
        <p:spPr>
          <a:xfrm>
            <a:off x="10043225"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72" name="正方形/長方形 74">
            <a:extLst>
              <a:ext uri="{FF2B5EF4-FFF2-40B4-BE49-F238E27FC236}">
                <a16:creationId xmlns:a16="http://schemas.microsoft.com/office/drawing/2014/main" id="{5F577609-130C-B122-F73F-14613973F6B9}"/>
              </a:ext>
            </a:extLst>
          </p:cNvPr>
          <p:cNvSpPr/>
          <p:nvPr/>
        </p:nvSpPr>
        <p:spPr>
          <a:xfrm>
            <a:off x="1096761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73" name="正方形/長方形 74">
            <a:extLst>
              <a:ext uri="{FF2B5EF4-FFF2-40B4-BE49-F238E27FC236}">
                <a16:creationId xmlns:a16="http://schemas.microsoft.com/office/drawing/2014/main" id="{B54608AC-4D7F-FACD-2249-5C185F04C722}"/>
              </a:ext>
            </a:extLst>
          </p:cNvPr>
          <p:cNvSpPr/>
          <p:nvPr/>
        </p:nvSpPr>
        <p:spPr>
          <a:xfrm>
            <a:off x="12554360" y="1434098"/>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74" name="正方形/長方形 74">
            <a:extLst>
              <a:ext uri="{FF2B5EF4-FFF2-40B4-BE49-F238E27FC236}">
                <a16:creationId xmlns:a16="http://schemas.microsoft.com/office/drawing/2014/main" id="{9019F820-1D02-AB95-1896-70A264D44A89}"/>
              </a:ext>
            </a:extLst>
          </p:cNvPr>
          <p:cNvSpPr/>
          <p:nvPr/>
        </p:nvSpPr>
        <p:spPr>
          <a:xfrm>
            <a:off x="12554360" y="2042817"/>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76" name="正方形/長方形 74">
            <a:extLst>
              <a:ext uri="{FF2B5EF4-FFF2-40B4-BE49-F238E27FC236}">
                <a16:creationId xmlns:a16="http://schemas.microsoft.com/office/drawing/2014/main" id="{BCD7F733-ADC3-C21A-1C85-5B9D255140E5}"/>
              </a:ext>
            </a:extLst>
          </p:cNvPr>
          <p:cNvSpPr/>
          <p:nvPr/>
        </p:nvSpPr>
        <p:spPr>
          <a:xfrm>
            <a:off x="12554360" y="2656045"/>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77" name="正方形/長方形 74">
            <a:extLst>
              <a:ext uri="{FF2B5EF4-FFF2-40B4-BE49-F238E27FC236}">
                <a16:creationId xmlns:a16="http://schemas.microsoft.com/office/drawing/2014/main" id="{21DBB683-4682-EDB4-2F46-32DFFC9DC72D}"/>
              </a:ext>
            </a:extLst>
          </p:cNvPr>
          <p:cNvSpPr/>
          <p:nvPr/>
        </p:nvSpPr>
        <p:spPr>
          <a:xfrm>
            <a:off x="12554360" y="3269273"/>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78" name="正方形/長方形 74">
            <a:extLst>
              <a:ext uri="{FF2B5EF4-FFF2-40B4-BE49-F238E27FC236}">
                <a16:creationId xmlns:a16="http://schemas.microsoft.com/office/drawing/2014/main" id="{22BE5CEE-C0C3-1EB2-5C8E-766408C69C5D}"/>
              </a:ext>
            </a:extLst>
          </p:cNvPr>
          <p:cNvSpPr/>
          <p:nvPr/>
        </p:nvSpPr>
        <p:spPr>
          <a:xfrm>
            <a:off x="12554360" y="38825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79" name="正方形/長方形 74">
            <a:extLst>
              <a:ext uri="{FF2B5EF4-FFF2-40B4-BE49-F238E27FC236}">
                <a16:creationId xmlns:a16="http://schemas.microsoft.com/office/drawing/2014/main" id="{562360EA-8B50-1D8A-85EC-8C3F52865B8D}"/>
              </a:ext>
            </a:extLst>
          </p:cNvPr>
          <p:cNvSpPr/>
          <p:nvPr/>
        </p:nvSpPr>
        <p:spPr>
          <a:xfrm>
            <a:off x="12554360" y="4495729"/>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80" name="正方形/長方形 74">
            <a:extLst>
              <a:ext uri="{FF2B5EF4-FFF2-40B4-BE49-F238E27FC236}">
                <a16:creationId xmlns:a16="http://schemas.microsoft.com/office/drawing/2014/main" id="{41969C21-CE8D-7B6F-1C02-26E3170A4976}"/>
              </a:ext>
            </a:extLst>
          </p:cNvPr>
          <p:cNvSpPr/>
          <p:nvPr/>
        </p:nvSpPr>
        <p:spPr>
          <a:xfrm>
            <a:off x="12554360" y="5108955"/>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09" name="正方形/長方形 74">
            <a:extLst>
              <a:ext uri="{FF2B5EF4-FFF2-40B4-BE49-F238E27FC236}">
                <a16:creationId xmlns:a16="http://schemas.microsoft.com/office/drawing/2014/main" id="{D28AB345-FF56-FA36-9890-2E09A3875906}"/>
              </a:ext>
            </a:extLst>
          </p:cNvPr>
          <p:cNvSpPr/>
          <p:nvPr/>
        </p:nvSpPr>
        <p:spPr>
          <a:xfrm>
            <a:off x="11712010" y="6867301"/>
            <a:ext cx="180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11" name="正方形/長方形 74">
            <a:extLst>
              <a:ext uri="{FF2B5EF4-FFF2-40B4-BE49-F238E27FC236}">
                <a16:creationId xmlns:a16="http://schemas.microsoft.com/office/drawing/2014/main" id="{914FB8AA-CE87-B7F8-1492-73F6F521AE03}"/>
              </a:ext>
            </a:extLst>
          </p:cNvPr>
          <p:cNvSpPr/>
          <p:nvPr/>
        </p:nvSpPr>
        <p:spPr>
          <a:xfrm>
            <a:off x="1303305" y="6867301"/>
            <a:ext cx="180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25" name="フローチャート: 磁気ディスク 24">
            <a:extLst>
              <a:ext uri="{FF2B5EF4-FFF2-40B4-BE49-F238E27FC236}">
                <a16:creationId xmlns:a16="http://schemas.microsoft.com/office/drawing/2014/main" id="{FB1294E0-EC38-2CF4-3B85-8B9BA0CB8723}"/>
              </a:ext>
            </a:extLst>
          </p:cNvPr>
          <p:cNvSpPr>
            <a:spLocks/>
          </p:cNvSpPr>
          <p:nvPr/>
        </p:nvSpPr>
        <p:spPr>
          <a:xfrm>
            <a:off x="4607387" y="5144837"/>
            <a:ext cx="504000" cy="432000"/>
          </a:xfrm>
          <a:prstGeom prst="flowChartMagneticDisk">
            <a:avLst/>
          </a:prstGeom>
          <a:solidFill>
            <a:schemeClr val="bg1">
              <a:lumMod val="95000"/>
            </a:schemeClr>
          </a:solidFill>
          <a:ln w="19050">
            <a:solidFill>
              <a:schemeClr val="bg1">
                <a:lumMod val="65000"/>
              </a:schemeClr>
            </a:solidFill>
          </a:ln>
        </p:spPr>
        <p:style>
          <a:lnRef idx="2">
            <a:schemeClr val="accent1"/>
          </a:lnRef>
          <a:fillRef idx="1">
            <a:schemeClr val="lt1"/>
          </a:fillRef>
          <a:effectRef idx="0">
            <a:schemeClr val="accent1"/>
          </a:effectRef>
          <a:fontRef idx="minor">
            <a:schemeClr val="dk1"/>
          </a:fontRef>
        </p:style>
        <p:txBody>
          <a:bodyPr wrap="none" lIns="0" tIns="0" rIns="0" bIns="0"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rPr>
              <a:t>住民</a:t>
            </a:r>
            <a:endParaRPr kumimoji="1" lang="en-US" altLang="ja-JP"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rPr>
              <a:t>基本</a:t>
            </a:r>
            <a:r>
              <a:rPr kumimoji="1" lang="ja-JP" altLang="en-US" sz="800" dirty="0">
                <a:solidFill>
                  <a:sysClr val="windowText" lastClr="000000"/>
                </a:solidFill>
                <a:latin typeface="Meiryo UI"/>
                <a:ea typeface="Meiryo UI"/>
                <a:cs typeface="Arial" panose="020B0604020202020204" pitchFamily="34" charset="0"/>
              </a:rPr>
              <a:t>台帳</a:t>
            </a:r>
            <a:endParaRPr kumimoji="1" lang="en-US" altLang="ja-JP" sz="800" dirty="0">
              <a:solidFill>
                <a:sysClr val="windowText" lastClr="000000"/>
              </a:solidFill>
              <a:latin typeface="Meiryo UI"/>
              <a:ea typeface="Meiryo UI"/>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rPr>
              <a:t>システム</a:t>
            </a:r>
            <a:endParaRPr kumimoji="1" lang="en-US" altLang="ja-JP"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endParaRPr>
          </a:p>
        </p:txBody>
      </p:sp>
      <p:cxnSp>
        <p:nvCxnSpPr>
          <p:cNvPr id="27" name="直線矢印コネクタ 95">
            <a:extLst>
              <a:ext uri="{FF2B5EF4-FFF2-40B4-BE49-F238E27FC236}">
                <a16:creationId xmlns:a16="http://schemas.microsoft.com/office/drawing/2014/main" id="{5CF01E6C-FFC9-3ABC-CED9-65C01714AC2D}"/>
              </a:ext>
            </a:extLst>
          </p:cNvPr>
          <p:cNvCxnSpPr>
            <a:cxnSpLocks/>
            <a:stCxn id="25" idx="1"/>
          </p:cNvCxnSpPr>
          <p:nvPr/>
        </p:nvCxnSpPr>
        <p:spPr>
          <a:xfrm flipV="1">
            <a:off x="4859387" y="3115645"/>
            <a:ext cx="0" cy="2029192"/>
          </a:xfrm>
          <a:prstGeom prst="straightConnector1">
            <a:avLst/>
          </a:prstGeom>
          <a:ln w="6350">
            <a:solidFill>
              <a:schemeClr val="bg1">
                <a:lumMod val="50000"/>
              </a:schemeClr>
            </a:solidFill>
            <a:prstDash val="sysDot"/>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43" name="フローチャート: 磁気ディスク 42">
            <a:extLst>
              <a:ext uri="{FF2B5EF4-FFF2-40B4-BE49-F238E27FC236}">
                <a16:creationId xmlns:a16="http://schemas.microsoft.com/office/drawing/2014/main" id="{CF9BC063-8DF6-2854-2944-2452A9D39E74}"/>
              </a:ext>
            </a:extLst>
          </p:cNvPr>
          <p:cNvSpPr>
            <a:spLocks/>
          </p:cNvSpPr>
          <p:nvPr/>
        </p:nvSpPr>
        <p:spPr>
          <a:xfrm>
            <a:off x="5553221" y="5144837"/>
            <a:ext cx="504000" cy="432000"/>
          </a:xfrm>
          <a:prstGeom prst="flowChartMagneticDisk">
            <a:avLst/>
          </a:prstGeom>
          <a:solidFill>
            <a:schemeClr val="bg1">
              <a:lumMod val="95000"/>
            </a:schemeClr>
          </a:solidFill>
          <a:ln w="19050">
            <a:solidFill>
              <a:schemeClr val="bg1">
                <a:lumMod val="65000"/>
              </a:schemeClr>
            </a:solidFill>
          </a:ln>
        </p:spPr>
        <p:style>
          <a:lnRef idx="2">
            <a:schemeClr val="accent1"/>
          </a:lnRef>
          <a:fillRef idx="1">
            <a:schemeClr val="lt1"/>
          </a:fillRef>
          <a:effectRef idx="0">
            <a:schemeClr val="accent1"/>
          </a:effectRef>
          <a:fontRef idx="minor">
            <a:schemeClr val="dk1"/>
          </a:fontRef>
        </p:style>
        <p:txBody>
          <a:bodyPr wrap="none" lIns="0" tIns="0" rIns="0" bIns="0"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rPr>
              <a:t>被災者</a:t>
            </a:r>
            <a:endParaRPr kumimoji="1" lang="en-US" altLang="ja-JP"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800" dirty="0">
                <a:solidFill>
                  <a:sysClr val="windowText" lastClr="000000"/>
                </a:solidFill>
                <a:latin typeface="Meiryo UI"/>
                <a:ea typeface="Meiryo UI"/>
                <a:cs typeface="Arial" panose="020B0604020202020204" pitchFamily="34" charset="0"/>
              </a:rPr>
              <a:t>台帳</a:t>
            </a:r>
            <a:br>
              <a:rPr kumimoji="1" lang="en-US" altLang="ja-JP" sz="800" dirty="0">
                <a:solidFill>
                  <a:sysClr val="windowText" lastClr="000000"/>
                </a:solidFill>
                <a:latin typeface="Meiryo UI"/>
                <a:ea typeface="Meiryo UI"/>
                <a:cs typeface="Arial" panose="020B0604020202020204" pitchFamily="34" charset="0"/>
              </a:rPr>
            </a:br>
            <a:r>
              <a:rPr kumimoji="1" lang="ja-JP" altLang="en-US" sz="800" dirty="0">
                <a:solidFill>
                  <a:sysClr val="windowText" lastClr="000000"/>
                </a:solidFill>
                <a:latin typeface="Meiryo UI"/>
                <a:ea typeface="Meiryo UI"/>
                <a:cs typeface="Arial" panose="020B0604020202020204" pitchFamily="34" charset="0"/>
              </a:rPr>
              <a:t>システム</a:t>
            </a:r>
            <a:endParaRPr kumimoji="1" lang="en-US" altLang="ja-JP"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endParaRPr>
          </a:p>
        </p:txBody>
      </p:sp>
      <p:cxnSp>
        <p:nvCxnSpPr>
          <p:cNvPr id="45" name="直線矢印コネクタ 95">
            <a:extLst>
              <a:ext uri="{FF2B5EF4-FFF2-40B4-BE49-F238E27FC236}">
                <a16:creationId xmlns:a16="http://schemas.microsoft.com/office/drawing/2014/main" id="{52BDA03D-E9C7-308A-507F-2E102C786B37}"/>
              </a:ext>
            </a:extLst>
          </p:cNvPr>
          <p:cNvCxnSpPr>
            <a:cxnSpLocks/>
            <a:stCxn id="59" idx="2"/>
            <a:endCxn id="43" idx="1"/>
          </p:cNvCxnSpPr>
          <p:nvPr/>
        </p:nvCxnSpPr>
        <p:spPr>
          <a:xfrm>
            <a:off x="5805221" y="3106045"/>
            <a:ext cx="0" cy="2038792"/>
          </a:xfrm>
          <a:prstGeom prst="straightConnector1">
            <a:avLst/>
          </a:prstGeom>
          <a:ln w="6350">
            <a:solidFill>
              <a:schemeClr val="bg1">
                <a:lumMod val="50000"/>
              </a:schemeClr>
            </a:solidFill>
            <a:prstDash val="sysDot"/>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1" name="正方形/長方形 74">
            <a:extLst>
              <a:ext uri="{FF2B5EF4-FFF2-40B4-BE49-F238E27FC236}">
                <a16:creationId xmlns:a16="http://schemas.microsoft.com/office/drawing/2014/main" id="{38D85D53-1683-6C35-5456-11CDD42CF6C7}"/>
              </a:ext>
            </a:extLst>
          </p:cNvPr>
          <p:cNvSpPr/>
          <p:nvPr/>
        </p:nvSpPr>
        <p:spPr>
          <a:xfrm>
            <a:off x="4611022" y="2656045"/>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データ</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抽出</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14" name="直線矢印コネクタ 95">
            <a:extLst>
              <a:ext uri="{FF2B5EF4-FFF2-40B4-BE49-F238E27FC236}">
                <a16:creationId xmlns:a16="http://schemas.microsoft.com/office/drawing/2014/main" id="{0D9D714D-5CD8-B122-B943-0830A41E44B8}"/>
              </a:ext>
            </a:extLst>
          </p:cNvPr>
          <p:cNvCxnSpPr>
            <a:cxnSpLocks/>
            <a:stCxn id="63" idx="3"/>
            <a:endCxn id="11" idx="1"/>
          </p:cNvCxnSpPr>
          <p:nvPr/>
        </p:nvCxnSpPr>
        <p:spPr>
          <a:xfrm>
            <a:off x="3892642" y="2291233"/>
            <a:ext cx="718380" cy="589812"/>
          </a:xfrm>
          <a:prstGeom prst="bentConnector3">
            <a:avLst>
              <a:gd name="adj1" fmla="val 55966"/>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26" name="直線矢印コネクタ 95">
            <a:extLst>
              <a:ext uri="{FF2B5EF4-FFF2-40B4-BE49-F238E27FC236}">
                <a16:creationId xmlns:a16="http://schemas.microsoft.com/office/drawing/2014/main" id="{70D1BABC-2D47-6C6E-D7F7-308648FB18DA}"/>
              </a:ext>
            </a:extLst>
          </p:cNvPr>
          <p:cNvCxnSpPr>
            <a:cxnSpLocks/>
            <a:stCxn id="59" idx="3"/>
            <a:endCxn id="220" idx="2"/>
          </p:cNvCxnSpPr>
          <p:nvPr/>
        </p:nvCxnSpPr>
        <p:spPr>
          <a:xfrm flipV="1">
            <a:off x="6057221" y="2729180"/>
            <a:ext cx="420392" cy="151865"/>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59" name="正方形/長方形 74">
            <a:extLst>
              <a:ext uri="{FF2B5EF4-FFF2-40B4-BE49-F238E27FC236}">
                <a16:creationId xmlns:a16="http://schemas.microsoft.com/office/drawing/2014/main" id="{BD6A22E9-DE78-1E71-9C6C-BDC37177DDD2}"/>
              </a:ext>
            </a:extLst>
          </p:cNvPr>
          <p:cNvSpPr/>
          <p:nvPr/>
        </p:nvSpPr>
        <p:spPr>
          <a:xfrm>
            <a:off x="5553221" y="2656045"/>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データ</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登録</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60" name="直線矢印コネクタ 95">
            <a:extLst>
              <a:ext uri="{FF2B5EF4-FFF2-40B4-BE49-F238E27FC236}">
                <a16:creationId xmlns:a16="http://schemas.microsoft.com/office/drawing/2014/main" id="{24770D88-052B-AAFF-2AB2-A0F55A857BCB}"/>
              </a:ext>
            </a:extLst>
          </p:cNvPr>
          <p:cNvCxnSpPr>
            <a:cxnSpLocks/>
            <a:stCxn id="11" idx="3"/>
          </p:cNvCxnSpPr>
          <p:nvPr/>
        </p:nvCxnSpPr>
        <p:spPr>
          <a:xfrm>
            <a:off x="5115022" y="2881045"/>
            <a:ext cx="420392" cy="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93" name="直線矢印コネクタ 95">
            <a:extLst>
              <a:ext uri="{FF2B5EF4-FFF2-40B4-BE49-F238E27FC236}">
                <a16:creationId xmlns:a16="http://schemas.microsoft.com/office/drawing/2014/main" id="{BBDDD6EF-053C-4795-79AA-C52AA683996C}"/>
              </a:ext>
            </a:extLst>
          </p:cNvPr>
          <p:cNvCxnSpPr>
            <a:cxnSpLocks/>
            <a:stCxn id="196" idx="6"/>
          </p:cNvCxnSpPr>
          <p:nvPr/>
        </p:nvCxnSpPr>
        <p:spPr>
          <a:xfrm flipV="1">
            <a:off x="1464640" y="1659098"/>
            <a:ext cx="240393" cy="26"/>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96" name="楕円 195">
            <a:extLst>
              <a:ext uri="{FF2B5EF4-FFF2-40B4-BE49-F238E27FC236}">
                <a16:creationId xmlns:a16="http://schemas.microsoft.com/office/drawing/2014/main" id="{AFD1EECA-952F-F8DE-C150-82616E37A4A2}"/>
              </a:ext>
            </a:extLst>
          </p:cNvPr>
          <p:cNvSpPr/>
          <p:nvPr/>
        </p:nvSpPr>
        <p:spPr bwMode="gray">
          <a:xfrm>
            <a:off x="1284640" y="1569124"/>
            <a:ext cx="180000" cy="180000"/>
          </a:xfrm>
          <a:prstGeom prst="ellipse">
            <a:avLst/>
          </a:prstGeom>
          <a:solidFill>
            <a:srgbClr val="0088BB"/>
          </a:solidFill>
          <a:ln w="12700" algn="ctr">
            <a:solidFill>
              <a:srgbClr val="FFFFFF"/>
            </a:solidFill>
            <a:miter lim="800000"/>
            <a:headEnd/>
            <a:tailEnd/>
          </a:ln>
        </p:spPr>
        <p:txBody>
          <a:bodyPr rot="0" spcFirstLastPara="0" vertOverflow="overflow" horzOverflow="overflow" vert="horz"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i="0" u="none" strike="noStrike" kern="1200" cap="none" spc="0" normalizeH="0" baseline="0" noProof="0" dirty="0">
                <a:ln>
                  <a:noFill/>
                </a:ln>
                <a:solidFill>
                  <a:prstClr val="white"/>
                </a:solidFill>
                <a:effectLst/>
                <a:uLnTx/>
                <a:uFillTx/>
                <a:latin typeface="Yu Gothic UI"/>
                <a:ea typeface="Yu Gothic UI"/>
                <a:cs typeface="Arial" charset="0"/>
              </a:rPr>
              <a:t>2</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sp>
        <p:nvSpPr>
          <p:cNvPr id="220" name="楕円 219">
            <a:extLst>
              <a:ext uri="{FF2B5EF4-FFF2-40B4-BE49-F238E27FC236}">
                <a16:creationId xmlns:a16="http://schemas.microsoft.com/office/drawing/2014/main" id="{080BE386-A1D2-C6EE-11BD-F5E02956291C}"/>
              </a:ext>
            </a:extLst>
          </p:cNvPr>
          <p:cNvSpPr/>
          <p:nvPr/>
        </p:nvSpPr>
        <p:spPr bwMode="gray">
          <a:xfrm>
            <a:off x="6477613" y="2639180"/>
            <a:ext cx="288000" cy="180000"/>
          </a:xfrm>
          <a:prstGeom prst="ellipse">
            <a:avLst/>
          </a:prstGeom>
          <a:solidFill>
            <a:srgbClr val="0088BB"/>
          </a:solidFill>
          <a:ln w="12700" algn="ctr">
            <a:solidFill>
              <a:srgbClr val="FFFFFF"/>
            </a:solidFill>
            <a:miter lim="800000"/>
            <a:headEnd/>
            <a:tailEnd/>
          </a:ln>
        </p:spPr>
        <p:txBody>
          <a:bodyPr rot="0" spcFirstLastPara="0" vertOverflow="overflow" horzOverflow="overflow" vert="horz"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i="0" u="none" strike="noStrike" kern="1200" cap="none" spc="0" normalizeH="0" baseline="0" noProof="0" dirty="0">
                <a:ln>
                  <a:noFill/>
                </a:ln>
                <a:solidFill>
                  <a:prstClr val="white"/>
                </a:solidFill>
                <a:effectLst/>
                <a:uLnTx/>
                <a:uFillTx/>
                <a:latin typeface="Yu Gothic UI"/>
                <a:ea typeface="Yu Gothic UI"/>
                <a:cs typeface="Arial" charset="0"/>
              </a:rPr>
              <a:t>3-1.</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sp>
        <p:nvSpPr>
          <p:cNvPr id="53" name="楕円 52">
            <a:extLst>
              <a:ext uri="{FF2B5EF4-FFF2-40B4-BE49-F238E27FC236}">
                <a16:creationId xmlns:a16="http://schemas.microsoft.com/office/drawing/2014/main" id="{07DF3BC6-5AE5-DFF0-C5D8-008887891BD5}"/>
              </a:ext>
            </a:extLst>
          </p:cNvPr>
          <p:cNvSpPr/>
          <p:nvPr/>
        </p:nvSpPr>
        <p:spPr bwMode="gray">
          <a:xfrm>
            <a:off x="6477613" y="2917281"/>
            <a:ext cx="288000" cy="180000"/>
          </a:xfrm>
          <a:prstGeom prst="ellipse">
            <a:avLst/>
          </a:prstGeom>
          <a:solidFill>
            <a:srgbClr val="0088BB"/>
          </a:solidFill>
          <a:ln w="12700" algn="ctr">
            <a:solidFill>
              <a:srgbClr val="FFFFFF"/>
            </a:solidFill>
            <a:miter lim="800000"/>
            <a:headEnd/>
            <a:tailEnd/>
          </a:ln>
        </p:spPr>
        <p:txBody>
          <a:bodyPr rot="0" spcFirstLastPara="0" vertOverflow="overflow" horzOverflow="overflow" vert="horz"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i="0" u="none" strike="noStrike" kern="1200" cap="none" spc="0" normalizeH="0" baseline="0" noProof="0" dirty="0">
                <a:ln>
                  <a:noFill/>
                </a:ln>
                <a:solidFill>
                  <a:prstClr val="white"/>
                </a:solidFill>
                <a:effectLst/>
                <a:uLnTx/>
                <a:uFillTx/>
                <a:latin typeface="Yu Gothic UI"/>
                <a:ea typeface="Yu Gothic UI"/>
                <a:cs typeface="Arial" charset="0"/>
              </a:rPr>
              <a:t>3-2.</a:t>
            </a:r>
            <a:endParaRPr kumimoji="1" lang="ja-JP" altLang="en-US" sz="900" b="1" i="0" u="none" strike="noStrike" kern="1200" cap="none" spc="0" normalizeH="0" baseline="0" noProof="0" dirty="0">
              <a:ln>
                <a:noFill/>
              </a:ln>
              <a:solidFill>
                <a:prstClr val="white"/>
              </a:solidFill>
              <a:effectLst/>
              <a:uLnTx/>
              <a:uFillTx/>
              <a:latin typeface="Yu Gothic UI"/>
              <a:ea typeface="Yu Gothic UI"/>
              <a:cs typeface="Arial" charset="0"/>
            </a:endParaRPr>
          </a:p>
        </p:txBody>
      </p:sp>
      <p:cxnSp>
        <p:nvCxnSpPr>
          <p:cNvPr id="54" name="直線矢印コネクタ 95">
            <a:extLst>
              <a:ext uri="{FF2B5EF4-FFF2-40B4-BE49-F238E27FC236}">
                <a16:creationId xmlns:a16="http://schemas.microsoft.com/office/drawing/2014/main" id="{16D53E76-FE07-1001-269A-0C90E7B946F8}"/>
              </a:ext>
            </a:extLst>
          </p:cNvPr>
          <p:cNvCxnSpPr>
            <a:cxnSpLocks/>
            <a:stCxn id="59" idx="3"/>
            <a:endCxn id="53" idx="2"/>
          </p:cNvCxnSpPr>
          <p:nvPr/>
        </p:nvCxnSpPr>
        <p:spPr>
          <a:xfrm>
            <a:off x="6057221" y="2881045"/>
            <a:ext cx="420392" cy="126236"/>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5" name="正方形/長方形 341">
            <a:extLst>
              <a:ext uri="{FF2B5EF4-FFF2-40B4-BE49-F238E27FC236}">
                <a16:creationId xmlns:a16="http://schemas.microsoft.com/office/drawing/2014/main" id="{CC20C12F-2771-57C7-6449-532BC92CA61A}"/>
              </a:ext>
            </a:extLst>
          </p:cNvPr>
          <p:cNvSpPr/>
          <p:nvPr/>
        </p:nvSpPr>
        <p:spPr>
          <a:xfrm>
            <a:off x="838901" y="4442599"/>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システム</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dirty="0">
                <a:solidFill>
                  <a:prstClr val="black"/>
                </a:solidFill>
                <a:latin typeface="Meiryo UI"/>
                <a:ea typeface="Meiryo UI"/>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6" name="正方形/長方形 341">
            <a:extLst>
              <a:ext uri="{FF2B5EF4-FFF2-40B4-BE49-F238E27FC236}">
                <a16:creationId xmlns:a16="http://schemas.microsoft.com/office/drawing/2014/main" id="{399D4EB8-226B-116B-3D65-46AD3C372BB6}"/>
              </a:ext>
            </a:extLst>
          </p:cNvPr>
          <p:cNvSpPr/>
          <p:nvPr/>
        </p:nvSpPr>
        <p:spPr>
          <a:xfrm>
            <a:off x="478900" y="5036837"/>
            <a:ext cx="720001" cy="648000"/>
          </a:xfrm>
          <a:prstGeom prst="rect">
            <a:avLst/>
          </a:prstGeom>
          <a:solidFill>
            <a:schemeClr val="bg1">
              <a:lumMod val="5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schemeClr val="bg1"/>
                </a:solidFill>
                <a:effectLst/>
                <a:uLnTx/>
                <a:uFillTx/>
                <a:latin typeface="Meiryo UI"/>
                <a:ea typeface="Meiryo UI"/>
                <a:cs typeface="+mn-cs"/>
              </a:rPr>
              <a:t>システム</a:t>
            </a:r>
            <a:endParaRPr kumimoji="0" lang="en-US" altLang="ja-JP" sz="1050" b="1" i="0" u="none" strike="noStrike" kern="1200" cap="none" spc="0" normalizeH="0" baseline="0" noProof="0" dirty="0">
              <a:ln>
                <a:noFill/>
              </a:ln>
              <a:solidFill>
                <a:schemeClr val="bg1"/>
              </a:solidFill>
              <a:effectLst/>
              <a:uLnTx/>
              <a:uFillTx/>
              <a:latin typeface="Meiryo UI"/>
              <a:ea typeface="Meiryo UI"/>
              <a:cs typeface="+mn-cs"/>
            </a:endParaRPr>
          </a:p>
        </p:txBody>
      </p:sp>
      <p:sp>
        <p:nvSpPr>
          <p:cNvPr id="7" name="正方形/長方形 341">
            <a:extLst>
              <a:ext uri="{FF2B5EF4-FFF2-40B4-BE49-F238E27FC236}">
                <a16:creationId xmlns:a16="http://schemas.microsoft.com/office/drawing/2014/main" id="{36FE4A56-3E3E-7D9D-071D-CCC3E6A9C531}"/>
              </a:ext>
            </a:extLst>
          </p:cNvPr>
          <p:cNvSpPr/>
          <p:nvPr/>
        </p:nvSpPr>
        <p:spPr>
          <a:xfrm>
            <a:off x="838901" y="3830125"/>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dirty="0">
                <a:solidFill>
                  <a:prstClr val="black"/>
                </a:solidFill>
                <a:latin typeface="Meiryo UI"/>
                <a:ea typeface="Meiryo UI"/>
              </a:rPr>
              <a:t>導入</a:t>
            </a:r>
            <a:endParaRPr lang="en-US" altLang="ja-JP" sz="900" b="1" dirty="0">
              <a:solidFill>
                <a:prstClr val="black"/>
              </a:solidFill>
              <a:latin typeface="Meiryo UI"/>
              <a:ea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dirty="0">
                <a:solidFill>
                  <a:prstClr val="black"/>
                </a:solidFill>
                <a:latin typeface="Meiryo UI"/>
                <a:ea typeface="Meiryo UI"/>
              </a:rPr>
              <a:t>主</a:t>
            </a: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8" name="正方形/長方形 341">
            <a:extLst>
              <a:ext uri="{FF2B5EF4-FFF2-40B4-BE49-F238E27FC236}">
                <a16:creationId xmlns:a16="http://schemas.microsoft.com/office/drawing/2014/main" id="{C1C9936A-5A73-C8C2-2898-456260DA6DD2}"/>
              </a:ext>
            </a:extLst>
          </p:cNvPr>
          <p:cNvSpPr/>
          <p:nvPr/>
        </p:nvSpPr>
        <p:spPr>
          <a:xfrm>
            <a:off x="478900" y="3217959"/>
            <a:ext cx="324000" cy="1800639"/>
          </a:xfrm>
          <a:prstGeom prst="rect">
            <a:avLst/>
          </a:prstGeom>
          <a:solidFill>
            <a:srgbClr val="00B0F0"/>
          </a:solidFill>
          <a:ln w="6350">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prstClr val="black"/>
                </a:solidFill>
                <a:effectLst/>
                <a:uLnTx/>
                <a:uFillTx/>
                <a:latin typeface="Meiryo UI"/>
                <a:ea typeface="Meiryo UI"/>
                <a:cs typeface="+mn-cs"/>
              </a:rPr>
              <a:t>都道府県</a:t>
            </a:r>
            <a:endParaRPr kumimoji="0" lang="en-US" altLang="ja-JP" sz="1050" b="1" i="0" u="none" strike="noStrike" kern="1200" cap="none" spc="0" normalizeH="0" baseline="0" noProof="0" dirty="0">
              <a:ln>
                <a:noFill/>
              </a:ln>
              <a:solidFill>
                <a:prstClr val="black"/>
              </a:solidFill>
              <a:effectLst/>
              <a:uLnTx/>
              <a:uFillTx/>
              <a:latin typeface="Meiryo UI"/>
              <a:ea typeface="Meiryo UI"/>
              <a:cs typeface="+mn-cs"/>
            </a:endParaRPr>
          </a:p>
        </p:txBody>
      </p:sp>
      <p:cxnSp>
        <p:nvCxnSpPr>
          <p:cNvPr id="9" name="直線コネクタ 8">
            <a:extLst>
              <a:ext uri="{FF2B5EF4-FFF2-40B4-BE49-F238E27FC236}">
                <a16:creationId xmlns:a16="http://schemas.microsoft.com/office/drawing/2014/main" id="{48C7A9CE-B90F-13E7-1C1D-4EB1360F9D33}"/>
              </a:ext>
            </a:extLst>
          </p:cNvPr>
          <p:cNvCxnSpPr>
            <a:cxnSpLocks/>
          </p:cNvCxnSpPr>
          <p:nvPr/>
        </p:nvCxnSpPr>
        <p:spPr>
          <a:xfrm>
            <a:off x="1195681" y="5018598"/>
            <a:ext cx="10516318" cy="0"/>
          </a:xfrm>
          <a:prstGeom prst="line">
            <a:avLst/>
          </a:prstGeom>
          <a:ln w="127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sp>
        <p:nvSpPr>
          <p:cNvPr id="63" name="ひし形 157">
            <a:extLst>
              <a:ext uri="{FF2B5EF4-FFF2-40B4-BE49-F238E27FC236}">
                <a16:creationId xmlns:a16="http://schemas.microsoft.com/office/drawing/2014/main" id="{611D2790-C477-0666-F8F8-6C12DAE697FF}"/>
              </a:ext>
            </a:extLst>
          </p:cNvPr>
          <p:cNvSpPr/>
          <p:nvPr/>
        </p:nvSpPr>
        <p:spPr>
          <a:xfrm>
            <a:off x="3388642" y="2147233"/>
            <a:ext cx="504000" cy="288000"/>
          </a:xfrm>
          <a:prstGeom prst="diamond">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被災者台帳</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作成方法の決定</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70" name="テキスト ボックス 71">
            <a:extLst>
              <a:ext uri="{FF2B5EF4-FFF2-40B4-BE49-F238E27FC236}">
                <a16:creationId xmlns:a16="http://schemas.microsoft.com/office/drawing/2014/main" id="{79F911D3-7154-5446-7C7C-D5D90091B9FD}"/>
              </a:ext>
            </a:extLst>
          </p:cNvPr>
          <p:cNvSpPr txBox="1"/>
          <p:nvPr/>
        </p:nvSpPr>
        <p:spPr>
          <a:xfrm>
            <a:off x="3334402" y="2531558"/>
            <a:ext cx="954241" cy="318924"/>
          </a:xfrm>
          <a:prstGeom prst="rect">
            <a:avLst/>
          </a:prstGeom>
          <a:noFill/>
          <a:ln>
            <a:noFill/>
          </a:ln>
        </p:spPr>
        <p:txBody>
          <a:bodyPr wrap="square" lIns="36000" tIns="36000" rIns="36000" bIns="36000" rtlCol="0" anchor="ctr">
            <a:spAutoFit/>
          </a:bodyPr>
          <a:lstStyle/>
          <a:p>
            <a:pPr marL="0" marR="0" lvl="0" indent="0" algn="l" defTabSz="914400" rtl="0" eaLnBrk="1" fontAlgn="base" latinLnBrk="0" hangingPunct="1">
              <a:lnSpc>
                <a:spcPct val="100000"/>
              </a:lnSpc>
              <a:spcBef>
                <a:spcPts val="600"/>
              </a:spcBef>
              <a:spcAft>
                <a:spcPct val="0"/>
              </a:spcAft>
              <a:buClrTx/>
              <a:buSzPct val="100000"/>
              <a:buFontTx/>
              <a:buNone/>
              <a:tabLst/>
              <a:defRPr/>
            </a:pPr>
            <a:r>
              <a:rPr kumimoji="1" lang="ja-JP" altLang="en-US" sz="800">
                <a:solidFill>
                  <a:prstClr val="black"/>
                </a:solidFill>
                <a:latin typeface="+mj-ea"/>
                <a:ea typeface="+mj-ea"/>
                <a:cs typeface="Arial" charset="0"/>
              </a:rPr>
              <a:t>住基情報を基に作成する場合</a:t>
            </a:r>
            <a:endParaRPr kumimoji="1" lang="ja-JP" altLang="en-US" sz="800" b="0" i="0" u="none" strike="noStrike" kern="1200" cap="none" spc="0" normalizeH="0" baseline="0" noProof="0">
              <a:ln>
                <a:noFill/>
              </a:ln>
              <a:solidFill>
                <a:prstClr val="black"/>
              </a:solidFill>
              <a:effectLst/>
              <a:uLnTx/>
              <a:uFillTx/>
              <a:latin typeface="+mj-ea"/>
              <a:ea typeface="+mj-ea"/>
              <a:cs typeface="Arial" charset="0"/>
            </a:endParaRPr>
          </a:p>
        </p:txBody>
      </p:sp>
      <p:sp>
        <p:nvSpPr>
          <p:cNvPr id="75" name="正方形/長方形 74">
            <a:extLst>
              <a:ext uri="{FF2B5EF4-FFF2-40B4-BE49-F238E27FC236}">
                <a16:creationId xmlns:a16="http://schemas.microsoft.com/office/drawing/2014/main" id="{74BA1976-7564-6E3D-90B3-32DDD7D8248C}"/>
              </a:ext>
            </a:extLst>
          </p:cNvPr>
          <p:cNvSpPr/>
          <p:nvPr/>
        </p:nvSpPr>
        <p:spPr>
          <a:xfrm>
            <a:off x="1705033" y="1435571"/>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被災者</a:t>
            </a:r>
            <a:br>
              <a:rPr kumimoji="0" lang="en-US" altLang="ja-JP" sz="900" b="0" i="0" u="none" strike="noStrike" kern="1200" cap="none" spc="0" normalizeH="0" baseline="0" noProof="0" dirty="0">
                <a:ln>
                  <a:noFill/>
                </a:ln>
                <a:solidFill>
                  <a:prstClr val="black"/>
                </a:solidFill>
                <a:effectLst/>
                <a:uLnTx/>
                <a:uFillTx/>
                <a:latin typeface="+mj-ea"/>
                <a:ea typeface="+mj-ea"/>
                <a:cs typeface="+mn-cs"/>
              </a:rPr>
            </a:br>
            <a:r>
              <a:rPr kumimoji="0" lang="ja-JP" altLang="en-US" sz="900" b="0" i="0" u="none" strike="noStrike" kern="1200" cap="none" spc="0" normalizeH="0" baseline="0" noProof="0" dirty="0">
                <a:ln>
                  <a:noFill/>
                </a:ln>
                <a:solidFill>
                  <a:prstClr val="black"/>
                </a:solidFill>
                <a:effectLst/>
                <a:uLnTx/>
                <a:uFillTx/>
                <a:latin typeface="+mj-ea"/>
                <a:ea typeface="+mj-ea"/>
                <a:cs typeface="+mn-cs"/>
              </a:rPr>
              <a:t>台帳作成</a:t>
            </a:r>
            <a:br>
              <a:rPr kumimoji="0" lang="en-US" altLang="ja-JP" sz="900" b="0" i="0" u="none" strike="noStrike" kern="1200" cap="none" spc="0" normalizeH="0" baseline="0" noProof="0" dirty="0">
                <a:ln>
                  <a:noFill/>
                </a:ln>
                <a:solidFill>
                  <a:prstClr val="black"/>
                </a:solidFill>
                <a:effectLst/>
                <a:uLnTx/>
                <a:uFillTx/>
                <a:latin typeface="+mj-ea"/>
                <a:ea typeface="+mj-ea"/>
                <a:cs typeface="+mn-cs"/>
              </a:rPr>
            </a:br>
            <a:r>
              <a:rPr kumimoji="0" lang="ja-JP" altLang="en-US" sz="900" b="0" i="0" u="none" strike="noStrike" kern="1200" cap="none" spc="0" normalizeH="0" baseline="0" noProof="0" dirty="0">
                <a:ln>
                  <a:noFill/>
                </a:ln>
                <a:solidFill>
                  <a:prstClr val="black"/>
                </a:solidFill>
                <a:effectLst/>
                <a:uLnTx/>
                <a:uFillTx/>
                <a:latin typeface="+mj-ea"/>
                <a:ea typeface="+mj-ea"/>
                <a:cs typeface="+mn-cs"/>
              </a:rPr>
              <a:t>の決定</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82" name="直線矢印コネクタ 95">
            <a:extLst>
              <a:ext uri="{FF2B5EF4-FFF2-40B4-BE49-F238E27FC236}">
                <a16:creationId xmlns:a16="http://schemas.microsoft.com/office/drawing/2014/main" id="{A8A2458B-03BF-C72F-7DEB-CA62FBB70828}"/>
              </a:ext>
            </a:extLst>
          </p:cNvPr>
          <p:cNvCxnSpPr>
            <a:cxnSpLocks/>
            <a:stCxn id="75" idx="3"/>
            <a:endCxn id="99" idx="1"/>
          </p:cNvCxnSpPr>
          <p:nvPr/>
        </p:nvCxnSpPr>
        <p:spPr>
          <a:xfrm>
            <a:off x="2209033" y="1660571"/>
            <a:ext cx="329274" cy="627568"/>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87" name="直線矢印コネクタ 95">
            <a:extLst>
              <a:ext uri="{FF2B5EF4-FFF2-40B4-BE49-F238E27FC236}">
                <a16:creationId xmlns:a16="http://schemas.microsoft.com/office/drawing/2014/main" id="{86E0039B-2543-E7D5-2923-8094402534C5}"/>
              </a:ext>
            </a:extLst>
          </p:cNvPr>
          <p:cNvCxnSpPr>
            <a:cxnSpLocks/>
            <a:stCxn id="63" idx="3"/>
            <a:endCxn id="92" idx="1"/>
          </p:cNvCxnSpPr>
          <p:nvPr/>
        </p:nvCxnSpPr>
        <p:spPr>
          <a:xfrm flipV="1">
            <a:off x="3892642" y="2185764"/>
            <a:ext cx="729303" cy="105469"/>
          </a:xfrm>
          <a:prstGeom prst="bentConnector3">
            <a:avLst>
              <a:gd name="adj1" fmla="val 55225"/>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91" name="テキスト ボックス 71">
            <a:extLst>
              <a:ext uri="{FF2B5EF4-FFF2-40B4-BE49-F238E27FC236}">
                <a16:creationId xmlns:a16="http://schemas.microsoft.com/office/drawing/2014/main" id="{EFA7B6E4-3DBB-FC39-B5BD-ACCE76C88D22}"/>
              </a:ext>
            </a:extLst>
          </p:cNvPr>
          <p:cNvSpPr txBox="1"/>
          <p:nvPr/>
        </p:nvSpPr>
        <p:spPr>
          <a:xfrm>
            <a:off x="3907298" y="1806685"/>
            <a:ext cx="954241" cy="318924"/>
          </a:xfrm>
          <a:prstGeom prst="rect">
            <a:avLst/>
          </a:prstGeom>
          <a:noFill/>
          <a:ln>
            <a:noFill/>
          </a:ln>
        </p:spPr>
        <p:txBody>
          <a:bodyPr wrap="square" lIns="36000" tIns="36000" rIns="36000" bIns="36000" rtlCol="0" anchor="ctr">
            <a:spAutoFit/>
          </a:bodyPr>
          <a:lstStyle/>
          <a:p>
            <a:pPr marL="0" marR="0" lvl="0" indent="0" algn="l" defTabSz="914400" rtl="0" eaLnBrk="1" fontAlgn="base" latinLnBrk="0" hangingPunct="1">
              <a:lnSpc>
                <a:spcPct val="100000"/>
              </a:lnSpc>
              <a:spcBef>
                <a:spcPts val="600"/>
              </a:spcBef>
              <a:spcAft>
                <a:spcPct val="0"/>
              </a:spcAft>
              <a:buClrTx/>
              <a:buSzPct val="100000"/>
              <a:buFontTx/>
              <a:buNone/>
              <a:tabLst/>
              <a:defRPr/>
            </a:pPr>
            <a:r>
              <a:rPr kumimoji="1" lang="ja-JP" altLang="en-US" sz="800" dirty="0">
                <a:solidFill>
                  <a:prstClr val="black"/>
                </a:solidFill>
                <a:latin typeface="+mj-ea"/>
                <a:ea typeface="+mj-ea"/>
                <a:cs typeface="Arial" charset="0"/>
              </a:rPr>
              <a:t>その他情報を基に</a:t>
            </a:r>
            <a:br>
              <a:rPr kumimoji="1" lang="en-US" altLang="ja-JP" sz="800" dirty="0">
                <a:solidFill>
                  <a:prstClr val="black"/>
                </a:solidFill>
                <a:latin typeface="+mj-ea"/>
                <a:ea typeface="+mj-ea"/>
                <a:cs typeface="Arial" charset="0"/>
              </a:rPr>
            </a:br>
            <a:r>
              <a:rPr kumimoji="1" lang="ja-JP" altLang="en-US" sz="800" dirty="0">
                <a:solidFill>
                  <a:prstClr val="black"/>
                </a:solidFill>
                <a:latin typeface="+mj-ea"/>
                <a:ea typeface="+mj-ea"/>
                <a:cs typeface="Arial" charset="0"/>
              </a:rPr>
              <a:t>作成する場合</a:t>
            </a:r>
            <a:endParaRPr kumimoji="1" lang="ja-JP" altLang="en-US" sz="800" b="0" i="0" u="none" strike="noStrike" kern="1200" cap="none" spc="0" normalizeH="0" baseline="0" noProof="0" dirty="0">
              <a:ln>
                <a:noFill/>
              </a:ln>
              <a:solidFill>
                <a:prstClr val="black"/>
              </a:solidFill>
              <a:effectLst/>
              <a:uLnTx/>
              <a:uFillTx/>
              <a:latin typeface="+mj-ea"/>
              <a:ea typeface="+mj-ea"/>
              <a:cs typeface="Arial" charset="0"/>
            </a:endParaRPr>
          </a:p>
        </p:txBody>
      </p:sp>
      <p:sp>
        <p:nvSpPr>
          <p:cNvPr id="92" name="正方形/長方形 74">
            <a:extLst>
              <a:ext uri="{FF2B5EF4-FFF2-40B4-BE49-F238E27FC236}">
                <a16:creationId xmlns:a16="http://schemas.microsoft.com/office/drawing/2014/main" id="{0584AFB8-8861-3710-C6B7-1AD275DEB89D}"/>
              </a:ext>
            </a:extLst>
          </p:cNvPr>
          <p:cNvSpPr/>
          <p:nvPr/>
        </p:nvSpPr>
        <p:spPr>
          <a:xfrm>
            <a:off x="4621945" y="2058757"/>
            <a:ext cx="504000" cy="254014"/>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参照データ</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取得</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95" name="直線矢印コネクタ 95">
            <a:extLst>
              <a:ext uri="{FF2B5EF4-FFF2-40B4-BE49-F238E27FC236}">
                <a16:creationId xmlns:a16="http://schemas.microsoft.com/office/drawing/2014/main" id="{90C7F880-4D3F-68F0-313A-76717A34B562}"/>
              </a:ext>
            </a:extLst>
          </p:cNvPr>
          <p:cNvCxnSpPr>
            <a:cxnSpLocks/>
            <a:stCxn id="92" idx="3"/>
          </p:cNvCxnSpPr>
          <p:nvPr/>
        </p:nvCxnSpPr>
        <p:spPr>
          <a:xfrm>
            <a:off x="5125945" y="2185764"/>
            <a:ext cx="661469" cy="470281"/>
          </a:xfrm>
          <a:prstGeom prst="bentConnector2">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99" name="正方形/長方形 98">
            <a:extLst>
              <a:ext uri="{FF2B5EF4-FFF2-40B4-BE49-F238E27FC236}">
                <a16:creationId xmlns:a16="http://schemas.microsoft.com/office/drawing/2014/main" id="{5A657891-53B9-066F-EA70-2CE1B1760FC2}"/>
              </a:ext>
            </a:extLst>
          </p:cNvPr>
          <p:cNvSpPr/>
          <p:nvPr/>
        </p:nvSpPr>
        <p:spPr>
          <a:xfrm>
            <a:off x="2538307" y="2063139"/>
            <a:ext cx="670824"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被災者台帳</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記載項目</a:t>
            </a:r>
            <a:r>
              <a:rPr kumimoji="0" lang="ja-JP" altLang="en-US" sz="900" b="0" i="0" u="none" strike="noStrike" kern="1200" cap="none" spc="0" normalizeH="0" baseline="0" noProof="0">
                <a:ln>
                  <a:noFill/>
                </a:ln>
                <a:solidFill>
                  <a:prstClr val="black"/>
                </a:solidFill>
                <a:effectLst/>
                <a:uLnTx/>
                <a:uFillTx/>
                <a:latin typeface="+mj-ea"/>
                <a:ea typeface="+mj-ea"/>
                <a:cs typeface="+mn-cs"/>
              </a:rPr>
              <a:t>の</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決定</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101" name="直線矢印コネクタ 95">
            <a:extLst>
              <a:ext uri="{FF2B5EF4-FFF2-40B4-BE49-F238E27FC236}">
                <a16:creationId xmlns:a16="http://schemas.microsoft.com/office/drawing/2014/main" id="{628539F0-4084-CE57-7A14-0AC9C7C941F3}"/>
              </a:ext>
            </a:extLst>
          </p:cNvPr>
          <p:cNvCxnSpPr>
            <a:cxnSpLocks/>
            <a:stCxn id="99" idx="3"/>
            <a:endCxn id="63" idx="1"/>
          </p:cNvCxnSpPr>
          <p:nvPr/>
        </p:nvCxnSpPr>
        <p:spPr>
          <a:xfrm>
            <a:off x="3209131" y="2288139"/>
            <a:ext cx="179511" cy="3094"/>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21" name="正方形/長方形 341">
            <a:extLst>
              <a:ext uri="{FF2B5EF4-FFF2-40B4-BE49-F238E27FC236}">
                <a16:creationId xmlns:a16="http://schemas.microsoft.com/office/drawing/2014/main" id="{B83A40E2-ABF5-FC8C-AF36-7FE2E248F257}"/>
              </a:ext>
            </a:extLst>
          </p:cNvPr>
          <p:cNvSpPr/>
          <p:nvPr/>
        </p:nvSpPr>
        <p:spPr>
          <a:xfrm>
            <a:off x="838901" y="1992703"/>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危機</a:t>
            </a:r>
            <a:br>
              <a:rPr kumimoji="0" lang="en-US" altLang="ja-JP" sz="900" b="1" i="0" u="none" strike="noStrike" kern="1200" cap="none" spc="0" normalizeH="0" baseline="0" noProof="0" dirty="0">
                <a:ln>
                  <a:noFill/>
                </a:ln>
                <a:solidFill>
                  <a:prstClr val="black"/>
                </a:solidFill>
                <a:effectLst/>
                <a:uLnTx/>
                <a:uFillTx/>
                <a:latin typeface="Meiryo UI"/>
                <a:ea typeface="Meiryo UI"/>
                <a:cs typeface="+mn-cs"/>
              </a:rPr>
            </a:b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管理</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4" name="正方形/長方形 341">
            <a:extLst>
              <a:ext uri="{FF2B5EF4-FFF2-40B4-BE49-F238E27FC236}">
                <a16:creationId xmlns:a16="http://schemas.microsoft.com/office/drawing/2014/main" id="{2FB059DA-0D36-EB53-3438-71441C13B4E5}"/>
              </a:ext>
            </a:extLst>
          </p:cNvPr>
          <p:cNvSpPr/>
          <p:nvPr/>
        </p:nvSpPr>
        <p:spPr>
          <a:xfrm>
            <a:off x="838901" y="3217651"/>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災害</a:t>
            </a:r>
            <a:br>
              <a:rPr kumimoji="0" lang="en-US" altLang="zh-TW" sz="900" b="1" i="0" u="none" strike="noStrike" kern="1200" cap="none" spc="0" normalizeH="0" baseline="0" noProof="0" dirty="0">
                <a:ln>
                  <a:noFill/>
                </a:ln>
                <a:solidFill>
                  <a:prstClr val="black"/>
                </a:solidFill>
                <a:effectLst/>
                <a:uLnTx/>
                <a:uFillTx/>
                <a:latin typeface="Meiryo UI"/>
                <a:ea typeface="Meiryo UI"/>
                <a:cs typeface="+mn-cs"/>
              </a:rPr>
            </a:b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応急</a:t>
            </a:r>
            <a:br>
              <a:rPr kumimoji="0" lang="en-US" altLang="zh-TW" sz="900" b="1" i="0" u="none" strike="noStrike" kern="1200" cap="none" spc="0" normalizeH="0" baseline="0" noProof="0" dirty="0">
                <a:ln>
                  <a:noFill/>
                </a:ln>
                <a:solidFill>
                  <a:prstClr val="black"/>
                </a:solidFill>
                <a:effectLst/>
                <a:uLnTx/>
                <a:uFillTx/>
                <a:latin typeface="Meiryo UI"/>
                <a:ea typeface="Meiryo UI"/>
                <a:cs typeface="+mn-cs"/>
              </a:rPr>
            </a:b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対策</a:t>
            </a:r>
            <a:br>
              <a:rPr kumimoji="0" lang="en-US" altLang="zh-TW" sz="900" b="1" i="0" u="none" strike="noStrike" kern="1200" cap="none" spc="0" normalizeH="0" baseline="0" noProof="0" dirty="0">
                <a:ln>
                  <a:noFill/>
                </a:ln>
                <a:solidFill>
                  <a:prstClr val="black"/>
                </a:solidFill>
                <a:effectLst/>
                <a:uLnTx/>
                <a:uFillTx/>
                <a:latin typeface="Meiryo UI"/>
                <a:ea typeface="Meiryo UI"/>
                <a:cs typeface="+mn-cs"/>
              </a:rPr>
            </a:b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責任者</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Tree>
    <p:extLst>
      <p:ext uri="{BB962C8B-B14F-4D97-AF65-F5344CB8AC3E}">
        <p14:creationId xmlns:p14="http://schemas.microsoft.com/office/powerpoint/2010/main" val="2342775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6E40927-2DE7-16C7-9982-3A28FF77F6C4}"/>
              </a:ext>
            </a:extLst>
          </p:cNvPr>
          <p:cNvSpPr>
            <a:spLocks noGrp="1"/>
          </p:cNvSpPr>
          <p:nvPr>
            <p:ph type="title"/>
          </p:nvPr>
        </p:nvSpPr>
        <p:spPr>
          <a:xfrm>
            <a:off x="480000" y="161855"/>
            <a:ext cx="11232000" cy="461425"/>
          </a:xfrm>
        </p:spPr>
        <p:txBody>
          <a:bodyPr>
            <a:spAutoFit/>
          </a:bodyPr>
          <a:lstStyle/>
          <a:p>
            <a:pPr algn="ctr"/>
            <a:r>
              <a:rPr kumimoji="1" lang="ja-JP" altLang="en-US"/>
              <a:t>システムの起動</a:t>
            </a:r>
            <a:r>
              <a:rPr lang="ja-JP" altLang="en-US"/>
              <a:t>（</a:t>
            </a:r>
            <a:r>
              <a:rPr lang="en-US" altLang="ja-JP" dirty="0"/>
              <a:t>3/5</a:t>
            </a:r>
            <a:r>
              <a:rPr lang="ja-JP" altLang="en-US"/>
              <a:t>）</a:t>
            </a:r>
            <a:endParaRPr kumimoji="1" lang="ja-JP" altLang="en-US"/>
          </a:p>
        </p:txBody>
      </p:sp>
      <p:sp>
        <p:nvSpPr>
          <p:cNvPr id="13" name="正方形/長方形 168">
            <a:extLst>
              <a:ext uri="{FF2B5EF4-FFF2-40B4-BE49-F238E27FC236}">
                <a16:creationId xmlns:a16="http://schemas.microsoft.com/office/drawing/2014/main" id="{38F6B5EA-1E73-A8CA-E81B-CBB56FE73BC9}"/>
              </a:ext>
            </a:extLst>
          </p:cNvPr>
          <p:cNvSpPr/>
          <p:nvPr/>
        </p:nvSpPr>
        <p:spPr bwMode="gray">
          <a:xfrm>
            <a:off x="478901" y="1154714"/>
            <a:ext cx="720000" cy="180000"/>
          </a:xfrm>
          <a:prstGeom prst="rect">
            <a:avLst/>
          </a:prstGeom>
          <a:solidFill>
            <a:schemeClr val="tx1"/>
          </a:solidFill>
          <a:ln w="6350" algn="ctr">
            <a:noFill/>
            <a:round/>
            <a:headEnd/>
            <a:tailEnd/>
          </a:ln>
        </p:spPr>
        <p:txBody>
          <a:bodyPr wrap="none" lIns="0" rIns="0" anchor="ct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defRPr/>
            </a:pPr>
            <a:r>
              <a:rPr kumimoji="0" lang="ja-JP" altLang="en-US" sz="1000" b="0" i="0" u="none" strike="noStrike" kern="1200" cap="none" spc="0" normalizeH="0" baseline="0" noProof="0">
                <a:ln>
                  <a:noFill/>
                </a:ln>
                <a:solidFill>
                  <a:prstClr val="white"/>
                </a:solidFill>
                <a:effectLst/>
                <a:uLnTx/>
                <a:uFillTx/>
                <a:latin typeface="Meiryo UI"/>
                <a:ea typeface="Meiryo UI"/>
                <a:cs typeface="Arial" charset="0"/>
              </a:rPr>
              <a:t>業務プロセス</a:t>
            </a:r>
          </a:p>
        </p:txBody>
      </p:sp>
      <p:sp>
        <p:nvSpPr>
          <p:cNvPr id="15" name="ホームベース 79">
            <a:extLst>
              <a:ext uri="{FF2B5EF4-FFF2-40B4-BE49-F238E27FC236}">
                <a16:creationId xmlns:a16="http://schemas.microsoft.com/office/drawing/2014/main" id="{E30029A8-8595-A7F6-5199-D38B78389BF8}"/>
              </a:ext>
            </a:extLst>
          </p:cNvPr>
          <p:cNvSpPr>
            <a:spLocks noChangeArrowheads="1"/>
          </p:cNvSpPr>
          <p:nvPr/>
        </p:nvSpPr>
        <p:spPr bwMode="auto">
          <a:xfrm>
            <a:off x="1258026" y="1154713"/>
            <a:ext cx="10453973" cy="180000"/>
          </a:xfrm>
          <a:prstGeom prst="homePlate">
            <a:avLst>
              <a:gd name="adj" fmla="val 26394"/>
            </a:avLst>
          </a:prstGeom>
          <a:solidFill>
            <a:schemeClr val="tx1"/>
          </a:solidFill>
          <a:ln w="6350" algn="ctr">
            <a:solidFill>
              <a:schemeClr val="bg1">
                <a:lumMod val="50000"/>
              </a:schemeClr>
            </a:solidFill>
            <a:round/>
            <a:headEnd/>
            <a:tailEnd/>
          </a:ln>
        </p:spPr>
        <p:txBody>
          <a:bodyPr lIns="36000" rIns="36000" anchor="ct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defRPr/>
            </a:pPr>
            <a:r>
              <a:rPr lang="ja-JP" altLang="en-US" sz="1000">
                <a:solidFill>
                  <a:prstClr val="white"/>
                </a:solidFill>
                <a:latin typeface="Meiryo UI"/>
                <a:ea typeface="Meiryo UI"/>
                <a:cs typeface="Arial" charset="0"/>
              </a:rPr>
              <a:t>③ー１．</a:t>
            </a:r>
            <a:r>
              <a:rPr kumimoji="0" lang="ja-JP" altLang="en-US" sz="1000" b="0" i="0" u="none" strike="noStrike" kern="1200" cap="none" spc="0" normalizeH="0" baseline="0" noProof="0">
                <a:ln>
                  <a:noFill/>
                </a:ln>
                <a:solidFill>
                  <a:prstClr val="white"/>
                </a:solidFill>
                <a:effectLst/>
                <a:uLnTx/>
                <a:uFillTx/>
                <a:latin typeface="Meiryo UI"/>
                <a:ea typeface="Meiryo UI"/>
                <a:cs typeface="Arial" charset="0"/>
              </a:rPr>
              <a:t>データの受け渡し</a:t>
            </a:r>
            <a:endParaRPr kumimoji="0" lang="en-US" altLang="ja-JP" sz="1000" b="0" i="0" u="none" strike="noStrike" kern="1200" cap="none" spc="0" normalizeH="0" baseline="0" noProof="0" dirty="0">
              <a:ln>
                <a:noFill/>
              </a:ln>
              <a:solidFill>
                <a:prstClr val="white"/>
              </a:solidFill>
              <a:effectLst/>
              <a:uLnTx/>
              <a:uFillTx/>
              <a:latin typeface="Meiryo UI"/>
              <a:ea typeface="Meiryo UI"/>
              <a:cs typeface="Arial" charset="0"/>
            </a:endParaRPr>
          </a:p>
        </p:txBody>
      </p:sp>
      <p:cxnSp>
        <p:nvCxnSpPr>
          <p:cNvPr id="35" name="直線コネクタ 34">
            <a:extLst>
              <a:ext uri="{FF2B5EF4-FFF2-40B4-BE49-F238E27FC236}">
                <a16:creationId xmlns:a16="http://schemas.microsoft.com/office/drawing/2014/main" id="{0953AEE0-388B-3EC9-D148-6A7FD9329E75}"/>
              </a:ext>
            </a:extLst>
          </p:cNvPr>
          <p:cNvCxnSpPr>
            <a:cxnSpLocks/>
          </p:cNvCxnSpPr>
          <p:nvPr/>
        </p:nvCxnSpPr>
        <p:spPr>
          <a:xfrm>
            <a:off x="1195681" y="1974467"/>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EFF49A90-DF88-716F-EECE-0343EE2E1214}"/>
              </a:ext>
            </a:extLst>
          </p:cNvPr>
          <p:cNvCxnSpPr>
            <a:cxnSpLocks/>
          </p:cNvCxnSpPr>
          <p:nvPr/>
        </p:nvCxnSpPr>
        <p:spPr>
          <a:xfrm>
            <a:off x="1195681" y="2586941"/>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1A153C53-86EB-DB18-3802-7E7E80444017}"/>
              </a:ext>
            </a:extLst>
          </p:cNvPr>
          <p:cNvCxnSpPr>
            <a:cxnSpLocks/>
          </p:cNvCxnSpPr>
          <p:nvPr/>
        </p:nvCxnSpPr>
        <p:spPr>
          <a:xfrm>
            <a:off x="1195681" y="3199415"/>
            <a:ext cx="10516318" cy="0"/>
          </a:xfrm>
          <a:prstGeom prst="line">
            <a:avLst/>
          </a:prstGeom>
          <a:ln w="127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95D4161E-2C02-C274-A69D-3FAE60F199EF}"/>
              </a:ext>
            </a:extLst>
          </p:cNvPr>
          <p:cNvCxnSpPr>
            <a:cxnSpLocks/>
          </p:cNvCxnSpPr>
          <p:nvPr/>
        </p:nvCxnSpPr>
        <p:spPr>
          <a:xfrm>
            <a:off x="1195681" y="3811889"/>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98847A29-CAF8-54E1-EF5D-D44AF485F121}"/>
              </a:ext>
            </a:extLst>
          </p:cNvPr>
          <p:cNvCxnSpPr>
            <a:cxnSpLocks/>
          </p:cNvCxnSpPr>
          <p:nvPr/>
        </p:nvCxnSpPr>
        <p:spPr>
          <a:xfrm>
            <a:off x="1195681" y="4424363"/>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正方形/長方形 341">
            <a:extLst>
              <a:ext uri="{FF2B5EF4-FFF2-40B4-BE49-F238E27FC236}">
                <a16:creationId xmlns:a16="http://schemas.microsoft.com/office/drawing/2014/main" id="{8D863DFD-B1B0-8AEC-3DE0-6CC8A60FBBBC}"/>
              </a:ext>
            </a:extLst>
          </p:cNvPr>
          <p:cNvSpPr/>
          <p:nvPr/>
        </p:nvSpPr>
        <p:spPr>
          <a:xfrm>
            <a:off x="838901" y="1380230"/>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a:solidFill>
                  <a:prstClr val="black"/>
                </a:solidFill>
                <a:latin typeface="Meiryo UI"/>
                <a:ea typeface="Meiryo UI"/>
              </a:rPr>
              <a:t>市町村</a:t>
            </a:r>
            <a:endParaRPr lang="en-US" altLang="ja-JP" sz="900" b="1" dirty="0">
              <a:solidFill>
                <a:prstClr val="black"/>
              </a:solidFill>
              <a:latin typeface="Meiryo UI"/>
              <a:ea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a:ln>
                  <a:noFill/>
                </a:ln>
                <a:solidFill>
                  <a:prstClr val="black"/>
                </a:solidFill>
                <a:effectLst/>
                <a:uLnTx/>
                <a:uFillTx/>
                <a:latin typeface="Meiryo UI"/>
                <a:ea typeface="Meiryo UI"/>
                <a:cs typeface="+mn-cs"/>
              </a:rPr>
              <a:t>長</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1" name="正方形/長方形 341">
            <a:extLst>
              <a:ext uri="{FF2B5EF4-FFF2-40B4-BE49-F238E27FC236}">
                <a16:creationId xmlns:a16="http://schemas.microsoft.com/office/drawing/2014/main" id="{6C9A6FA1-6863-F67A-2663-2D0C9175D311}"/>
              </a:ext>
            </a:extLst>
          </p:cNvPr>
          <p:cNvSpPr/>
          <p:nvPr/>
        </p:nvSpPr>
        <p:spPr>
          <a:xfrm>
            <a:off x="838901" y="2605178"/>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a:ln>
                  <a:noFill/>
                </a:ln>
                <a:solidFill>
                  <a:prstClr val="black"/>
                </a:solidFill>
                <a:effectLst/>
                <a:uLnTx/>
                <a:uFillTx/>
                <a:latin typeface="Meiryo UI"/>
                <a:ea typeface="Meiryo UI"/>
                <a:cs typeface="+mn-cs"/>
              </a:rPr>
              <a:t>システム</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a:solidFill>
                  <a:prstClr val="black"/>
                </a:solidFill>
                <a:latin typeface="Meiryo UI"/>
                <a:ea typeface="Meiryo UI"/>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2" name="正方形/長方形 341">
            <a:extLst>
              <a:ext uri="{FF2B5EF4-FFF2-40B4-BE49-F238E27FC236}">
                <a16:creationId xmlns:a16="http://schemas.microsoft.com/office/drawing/2014/main" id="{076909FE-FF46-E344-376D-C2245F72CF23}"/>
              </a:ext>
            </a:extLst>
          </p:cNvPr>
          <p:cNvSpPr/>
          <p:nvPr/>
        </p:nvSpPr>
        <p:spPr>
          <a:xfrm>
            <a:off x="478900" y="1380230"/>
            <a:ext cx="324000" cy="1804019"/>
          </a:xfrm>
          <a:prstGeom prst="rect">
            <a:avLst/>
          </a:prstGeom>
          <a:solidFill>
            <a:schemeClr val="accent2"/>
          </a:solidFill>
          <a:ln w="6350">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prstClr val="black"/>
                </a:solidFill>
                <a:effectLst/>
                <a:uLnTx/>
                <a:uFillTx/>
                <a:latin typeface="Meiryo UI"/>
                <a:ea typeface="Meiryo UI"/>
                <a:cs typeface="+mn-cs"/>
              </a:rPr>
              <a:t>市町村</a:t>
            </a:r>
            <a:endParaRPr kumimoji="0" lang="en-US" altLang="ja-JP" sz="105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51" name="正方形/長方形 74">
            <a:extLst>
              <a:ext uri="{FF2B5EF4-FFF2-40B4-BE49-F238E27FC236}">
                <a16:creationId xmlns:a16="http://schemas.microsoft.com/office/drawing/2014/main" id="{402CAE42-BDA3-3D9A-2EB0-2504FCE46FF4}"/>
              </a:ext>
            </a:extLst>
          </p:cNvPr>
          <p:cNvSpPr/>
          <p:nvPr/>
        </p:nvSpPr>
        <p:spPr>
          <a:xfrm>
            <a:off x="5421265" y="2665645"/>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データ</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抽出</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56" name="直線矢印コネクタ 95">
            <a:extLst>
              <a:ext uri="{FF2B5EF4-FFF2-40B4-BE49-F238E27FC236}">
                <a16:creationId xmlns:a16="http://schemas.microsoft.com/office/drawing/2014/main" id="{D2CACDFB-2EEE-B7EA-6B07-636F93B7DDAB}"/>
              </a:ext>
            </a:extLst>
          </p:cNvPr>
          <p:cNvCxnSpPr>
            <a:cxnSpLocks/>
            <a:stCxn id="55" idx="1"/>
            <a:endCxn id="51" idx="2"/>
          </p:cNvCxnSpPr>
          <p:nvPr/>
        </p:nvCxnSpPr>
        <p:spPr>
          <a:xfrm flipV="1">
            <a:off x="5673265" y="3115645"/>
            <a:ext cx="0" cy="2029192"/>
          </a:xfrm>
          <a:prstGeom prst="straightConnector1">
            <a:avLst/>
          </a:prstGeom>
          <a:ln w="6350">
            <a:solidFill>
              <a:schemeClr val="bg1">
                <a:lumMod val="50000"/>
              </a:schemeClr>
            </a:solidFill>
            <a:prstDash val="sysDot"/>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64" name="正方形/長方形 74">
            <a:extLst>
              <a:ext uri="{FF2B5EF4-FFF2-40B4-BE49-F238E27FC236}">
                <a16:creationId xmlns:a16="http://schemas.microsoft.com/office/drawing/2014/main" id="{FBB855C1-A23F-3AF9-9EDD-307B6BDDB011}"/>
              </a:ext>
            </a:extLst>
          </p:cNvPr>
          <p:cNvSpPr/>
          <p:nvPr/>
        </p:nvSpPr>
        <p:spPr>
          <a:xfrm>
            <a:off x="4496873" y="1401413"/>
            <a:ext cx="504000" cy="1704631"/>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基本情報</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提供</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依頼</a:t>
            </a:r>
            <a:r>
              <a:rPr lang="ja-JP" altLang="en-US" sz="900" dirty="0">
                <a:solidFill>
                  <a:prstClr val="black"/>
                </a:solidFill>
                <a:latin typeface="+mj-ea"/>
                <a:ea typeface="+mj-ea"/>
              </a:rPr>
              <a:t>受領</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65" name="直線矢印コネクタ 95">
            <a:extLst>
              <a:ext uri="{FF2B5EF4-FFF2-40B4-BE49-F238E27FC236}">
                <a16:creationId xmlns:a16="http://schemas.microsoft.com/office/drawing/2014/main" id="{777ED915-D7A7-C43B-779F-334CC8EC2504}"/>
              </a:ext>
            </a:extLst>
          </p:cNvPr>
          <p:cNvCxnSpPr>
            <a:cxnSpLocks/>
            <a:stCxn id="164" idx="3"/>
            <a:endCxn id="64" idx="1"/>
          </p:cNvCxnSpPr>
          <p:nvPr/>
        </p:nvCxnSpPr>
        <p:spPr>
          <a:xfrm flipV="1">
            <a:off x="4076481" y="2253729"/>
            <a:ext cx="420392" cy="1853772"/>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69" name="正方形/長方形 74">
            <a:extLst>
              <a:ext uri="{FF2B5EF4-FFF2-40B4-BE49-F238E27FC236}">
                <a16:creationId xmlns:a16="http://schemas.microsoft.com/office/drawing/2014/main" id="{52636B98-1D92-2154-C01D-B7EC05E72657}"/>
              </a:ext>
            </a:extLst>
          </p:cNvPr>
          <p:cNvSpPr/>
          <p:nvPr/>
        </p:nvSpPr>
        <p:spPr>
          <a:xfrm>
            <a:off x="6364021" y="2665645"/>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データ</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取りまとめ</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70" name="直線矢印コネクタ 95">
            <a:extLst>
              <a:ext uri="{FF2B5EF4-FFF2-40B4-BE49-F238E27FC236}">
                <a16:creationId xmlns:a16="http://schemas.microsoft.com/office/drawing/2014/main" id="{F294E22E-2CB9-E017-3905-FC3C099A7626}"/>
              </a:ext>
            </a:extLst>
          </p:cNvPr>
          <p:cNvCxnSpPr>
            <a:cxnSpLocks/>
            <a:stCxn id="51" idx="3"/>
            <a:endCxn id="69" idx="1"/>
          </p:cNvCxnSpPr>
          <p:nvPr/>
        </p:nvCxnSpPr>
        <p:spPr>
          <a:xfrm>
            <a:off x="5925265" y="2890645"/>
            <a:ext cx="438756" cy="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78" name="直線矢印コネクタ 95">
            <a:extLst>
              <a:ext uri="{FF2B5EF4-FFF2-40B4-BE49-F238E27FC236}">
                <a16:creationId xmlns:a16="http://schemas.microsoft.com/office/drawing/2014/main" id="{6CE6A07C-CEFD-D66F-FEAC-EC14F24ABC24}"/>
              </a:ext>
            </a:extLst>
          </p:cNvPr>
          <p:cNvCxnSpPr>
            <a:cxnSpLocks/>
            <a:stCxn id="69" idx="3"/>
            <a:endCxn id="175" idx="1"/>
          </p:cNvCxnSpPr>
          <p:nvPr/>
        </p:nvCxnSpPr>
        <p:spPr>
          <a:xfrm flipV="1">
            <a:off x="6868021" y="2267817"/>
            <a:ext cx="287808" cy="622828"/>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36" name="正方形/長方形 74">
            <a:extLst>
              <a:ext uri="{FF2B5EF4-FFF2-40B4-BE49-F238E27FC236}">
                <a16:creationId xmlns:a16="http://schemas.microsoft.com/office/drawing/2014/main" id="{D863EA9A-7EF7-06D0-2878-A88AACEAAB6D}"/>
              </a:ext>
            </a:extLst>
          </p:cNvPr>
          <p:cNvSpPr/>
          <p:nvPr/>
        </p:nvSpPr>
        <p:spPr>
          <a:xfrm>
            <a:off x="12554360" y="1429589"/>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37" name="正方形/長方形 74">
            <a:extLst>
              <a:ext uri="{FF2B5EF4-FFF2-40B4-BE49-F238E27FC236}">
                <a16:creationId xmlns:a16="http://schemas.microsoft.com/office/drawing/2014/main" id="{3B92EFA2-A074-6336-18B6-5AB5CDA0B4C0}"/>
              </a:ext>
            </a:extLst>
          </p:cNvPr>
          <p:cNvSpPr/>
          <p:nvPr/>
        </p:nvSpPr>
        <p:spPr>
          <a:xfrm>
            <a:off x="12554360" y="2042817"/>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38" name="正方形/長方形 74">
            <a:extLst>
              <a:ext uri="{FF2B5EF4-FFF2-40B4-BE49-F238E27FC236}">
                <a16:creationId xmlns:a16="http://schemas.microsoft.com/office/drawing/2014/main" id="{512DF235-823C-7EAF-472B-18FD45FA991A}"/>
              </a:ext>
            </a:extLst>
          </p:cNvPr>
          <p:cNvSpPr/>
          <p:nvPr/>
        </p:nvSpPr>
        <p:spPr>
          <a:xfrm>
            <a:off x="12554360" y="2656045"/>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39" name="正方形/長方形 74">
            <a:extLst>
              <a:ext uri="{FF2B5EF4-FFF2-40B4-BE49-F238E27FC236}">
                <a16:creationId xmlns:a16="http://schemas.microsoft.com/office/drawing/2014/main" id="{F8018FC6-E2D6-5722-7721-E0B2F648D5E4}"/>
              </a:ext>
            </a:extLst>
          </p:cNvPr>
          <p:cNvSpPr/>
          <p:nvPr/>
        </p:nvSpPr>
        <p:spPr>
          <a:xfrm>
            <a:off x="12554360" y="3269273"/>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40" name="正方形/長方形 74">
            <a:extLst>
              <a:ext uri="{FF2B5EF4-FFF2-40B4-BE49-F238E27FC236}">
                <a16:creationId xmlns:a16="http://schemas.microsoft.com/office/drawing/2014/main" id="{EB8832C7-955F-1573-9025-AF8F41E0F662}"/>
              </a:ext>
            </a:extLst>
          </p:cNvPr>
          <p:cNvSpPr/>
          <p:nvPr/>
        </p:nvSpPr>
        <p:spPr>
          <a:xfrm>
            <a:off x="12554360" y="38825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41" name="正方形/長方形 74">
            <a:extLst>
              <a:ext uri="{FF2B5EF4-FFF2-40B4-BE49-F238E27FC236}">
                <a16:creationId xmlns:a16="http://schemas.microsoft.com/office/drawing/2014/main" id="{F8A7E5FC-2847-70C5-FDA4-2775717D0862}"/>
              </a:ext>
            </a:extLst>
          </p:cNvPr>
          <p:cNvSpPr/>
          <p:nvPr/>
        </p:nvSpPr>
        <p:spPr>
          <a:xfrm>
            <a:off x="12554360" y="4495729"/>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42" name="正方形/長方形 74">
            <a:extLst>
              <a:ext uri="{FF2B5EF4-FFF2-40B4-BE49-F238E27FC236}">
                <a16:creationId xmlns:a16="http://schemas.microsoft.com/office/drawing/2014/main" id="{F6FB4008-DBAC-4AAC-62B9-08611E9E159A}"/>
              </a:ext>
            </a:extLst>
          </p:cNvPr>
          <p:cNvSpPr/>
          <p:nvPr/>
        </p:nvSpPr>
        <p:spPr>
          <a:xfrm>
            <a:off x="12554360" y="5118074"/>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43" name="正方形/長方形 74">
            <a:extLst>
              <a:ext uri="{FF2B5EF4-FFF2-40B4-BE49-F238E27FC236}">
                <a16:creationId xmlns:a16="http://schemas.microsoft.com/office/drawing/2014/main" id="{D85E54C3-DCC8-C494-F747-8E5749712816}"/>
              </a:ext>
            </a:extLst>
          </p:cNvPr>
          <p:cNvSpPr/>
          <p:nvPr/>
        </p:nvSpPr>
        <p:spPr>
          <a:xfrm>
            <a:off x="1723697"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44" name="正方形/長方形 74">
            <a:extLst>
              <a:ext uri="{FF2B5EF4-FFF2-40B4-BE49-F238E27FC236}">
                <a16:creationId xmlns:a16="http://schemas.microsoft.com/office/drawing/2014/main" id="{0A0B5864-8233-05DE-4A67-63A10494B520}"/>
              </a:ext>
            </a:extLst>
          </p:cNvPr>
          <p:cNvSpPr/>
          <p:nvPr/>
        </p:nvSpPr>
        <p:spPr>
          <a:xfrm>
            <a:off x="264808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45" name="正方形/長方形 74">
            <a:extLst>
              <a:ext uri="{FF2B5EF4-FFF2-40B4-BE49-F238E27FC236}">
                <a16:creationId xmlns:a16="http://schemas.microsoft.com/office/drawing/2014/main" id="{8AA9E755-612A-73AC-2811-97C2A11384B0}"/>
              </a:ext>
            </a:extLst>
          </p:cNvPr>
          <p:cNvSpPr/>
          <p:nvPr/>
        </p:nvSpPr>
        <p:spPr>
          <a:xfrm>
            <a:off x="3572481"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46" name="正方形/長方形 74">
            <a:extLst>
              <a:ext uri="{FF2B5EF4-FFF2-40B4-BE49-F238E27FC236}">
                <a16:creationId xmlns:a16="http://schemas.microsoft.com/office/drawing/2014/main" id="{54154C87-F19D-0700-6E4C-4B5E4A28E919}"/>
              </a:ext>
            </a:extLst>
          </p:cNvPr>
          <p:cNvSpPr/>
          <p:nvPr/>
        </p:nvSpPr>
        <p:spPr>
          <a:xfrm>
            <a:off x="4496873"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47" name="正方形/長方形 74">
            <a:extLst>
              <a:ext uri="{FF2B5EF4-FFF2-40B4-BE49-F238E27FC236}">
                <a16:creationId xmlns:a16="http://schemas.microsoft.com/office/drawing/2014/main" id="{06C36622-1E44-473F-8BEB-73DC7189AFFB}"/>
              </a:ext>
            </a:extLst>
          </p:cNvPr>
          <p:cNvSpPr/>
          <p:nvPr/>
        </p:nvSpPr>
        <p:spPr>
          <a:xfrm>
            <a:off x="5421265"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48" name="正方形/長方形 74">
            <a:extLst>
              <a:ext uri="{FF2B5EF4-FFF2-40B4-BE49-F238E27FC236}">
                <a16:creationId xmlns:a16="http://schemas.microsoft.com/office/drawing/2014/main" id="{0949F3FF-B767-6849-B457-584DFD06E22A}"/>
              </a:ext>
            </a:extLst>
          </p:cNvPr>
          <p:cNvSpPr/>
          <p:nvPr/>
        </p:nvSpPr>
        <p:spPr>
          <a:xfrm>
            <a:off x="6345657"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49" name="正方形/長方形 74">
            <a:extLst>
              <a:ext uri="{FF2B5EF4-FFF2-40B4-BE49-F238E27FC236}">
                <a16:creationId xmlns:a16="http://schemas.microsoft.com/office/drawing/2014/main" id="{14C63F1F-8EEB-A8FB-808F-6D842CF1CD65}"/>
              </a:ext>
            </a:extLst>
          </p:cNvPr>
          <p:cNvSpPr/>
          <p:nvPr/>
        </p:nvSpPr>
        <p:spPr>
          <a:xfrm>
            <a:off x="727004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50" name="正方形/長方形 74">
            <a:extLst>
              <a:ext uri="{FF2B5EF4-FFF2-40B4-BE49-F238E27FC236}">
                <a16:creationId xmlns:a16="http://schemas.microsoft.com/office/drawing/2014/main" id="{643D8FFE-D4DE-5165-F411-0CEC0D52E519}"/>
              </a:ext>
            </a:extLst>
          </p:cNvPr>
          <p:cNvSpPr/>
          <p:nvPr/>
        </p:nvSpPr>
        <p:spPr>
          <a:xfrm>
            <a:off x="8194441"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51" name="正方形/長方形 74">
            <a:extLst>
              <a:ext uri="{FF2B5EF4-FFF2-40B4-BE49-F238E27FC236}">
                <a16:creationId xmlns:a16="http://schemas.microsoft.com/office/drawing/2014/main" id="{618F10CF-DF60-015D-1545-F9B01688AFBF}"/>
              </a:ext>
            </a:extLst>
          </p:cNvPr>
          <p:cNvSpPr/>
          <p:nvPr/>
        </p:nvSpPr>
        <p:spPr>
          <a:xfrm>
            <a:off x="9118833"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52" name="正方形/長方形 74">
            <a:extLst>
              <a:ext uri="{FF2B5EF4-FFF2-40B4-BE49-F238E27FC236}">
                <a16:creationId xmlns:a16="http://schemas.microsoft.com/office/drawing/2014/main" id="{004A3C04-0811-9924-5F2C-61D0A308792F}"/>
              </a:ext>
            </a:extLst>
          </p:cNvPr>
          <p:cNvSpPr/>
          <p:nvPr/>
        </p:nvSpPr>
        <p:spPr>
          <a:xfrm>
            <a:off x="10043225"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53" name="正方形/長方形 74">
            <a:extLst>
              <a:ext uri="{FF2B5EF4-FFF2-40B4-BE49-F238E27FC236}">
                <a16:creationId xmlns:a16="http://schemas.microsoft.com/office/drawing/2014/main" id="{EF260765-4F2F-17AC-27DC-FC9FA93C84EB}"/>
              </a:ext>
            </a:extLst>
          </p:cNvPr>
          <p:cNvSpPr/>
          <p:nvPr/>
        </p:nvSpPr>
        <p:spPr>
          <a:xfrm>
            <a:off x="1096761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54" name="正方形/長方形 74">
            <a:extLst>
              <a:ext uri="{FF2B5EF4-FFF2-40B4-BE49-F238E27FC236}">
                <a16:creationId xmlns:a16="http://schemas.microsoft.com/office/drawing/2014/main" id="{6AF773C3-020C-4FCC-270A-32DE8438C9DB}"/>
              </a:ext>
            </a:extLst>
          </p:cNvPr>
          <p:cNvSpPr/>
          <p:nvPr/>
        </p:nvSpPr>
        <p:spPr>
          <a:xfrm>
            <a:off x="11712010" y="6867301"/>
            <a:ext cx="180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55" name="正方形/長方形 74">
            <a:extLst>
              <a:ext uri="{FF2B5EF4-FFF2-40B4-BE49-F238E27FC236}">
                <a16:creationId xmlns:a16="http://schemas.microsoft.com/office/drawing/2014/main" id="{1B078F82-5BF0-6E37-0CAB-D84EC56B8598}"/>
              </a:ext>
            </a:extLst>
          </p:cNvPr>
          <p:cNvSpPr/>
          <p:nvPr/>
        </p:nvSpPr>
        <p:spPr>
          <a:xfrm>
            <a:off x="1303305" y="6867301"/>
            <a:ext cx="180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168" name="直線矢印コネクタ 95">
            <a:extLst>
              <a:ext uri="{FF2B5EF4-FFF2-40B4-BE49-F238E27FC236}">
                <a16:creationId xmlns:a16="http://schemas.microsoft.com/office/drawing/2014/main" id="{CEC4ED76-03E9-EA72-C91F-B484F1486D69}"/>
              </a:ext>
            </a:extLst>
          </p:cNvPr>
          <p:cNvCxnSpPr>
            <a:cxnSpLocks/>
            <a:stCxn id="64" idx="3"/>
            <a:endCxn id="51" idx="1"/>
          </p:cNvCxnSpPr>
          <p:nvPr/>
        </p:nvCxnSpPr>
        <p:spPr>
          <a:xfrm>
            <a:off x="5000873" y="2253729"/>
            <a:ext cx="420392" cy="636916"/>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75" name="正方形/長方形 74">
            <a:extLst>
              <a:ext uri="{FF2B5EF4-FFF2-40B4-BE49-F238E27FC236}">
                <a16:creationId xmlns:a16="http://schemas.microsoft.com/office/drawing/2014/main" id="{CBCD41FF-031E-9BAB-DB6D-F65AD75AB71F}"/>
              </a:ext>
            </a:extLst>
          </p:cNvPr>
          <p:cNvSpPr/>
          <p:nvPr/>
        </p:nvSpPr>
        <p:spPr>
          <a:xfrm>
            <a:off x="7155829" y="2042817"/>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基本情報</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提供</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177" name="直線矢印コネクタ 95">
            <a:extLst>
              <a:ext uri="{FF2B5EF4-FFF2-40B4-BE49-F238E27FC236}">
                <a16:creationId xmlns:a16="http://schemas.microsoft.com/office/drawing/2014/main" id="{89551911-7B87-BA2D-1350-CA8874760B97}"/>
              </a:ext>
            </a:extLst>
          </p:cNvPr>
          <p:cNvCxnSpPr>
            <a:cxnSpLocks/>
            <a:stCxn id="175" idx="3"/>
            <a:endCxn id="74" idx="1"/>
          </p:cNvCxnSpPr>
          <p:nvPr/>
        </p:nvCxnSpPr>
        <p:spPr>
          <a:xfrm>
            <a:off x="7659829" y="2267817"/>
            <a:ext cx="534612" cy="1839684"/>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25" name="楕円 24">
            <a:extLst>
              <a:ext uri="{FF2B5EF4-FFF2-40B4-BE49-F238E27FC236}">
                <a16:creationId xmlns:a16="http://schemas.microsoft.com/office/drawing/2014/main" id="{C061FAC0-B73F-4B38-BA0C-71A6916940FC}"/>
              </a:ext>
            </a:extLst>
          </p:cNvPr>
          <p:cNvSpPr/>
          <p:nvPr/>
        </p:nvSpPr>
        <p:spPr bwMode="gray">
          <a:xfrm>
            <a:off x="1258026" y="4017501"/>
            <a:ext cx="288000" cy="180000"/>
          </a:xfrm>
          <a:prstGeom prst="ellipse">
            <a:avLst/>
          </a:prstGeom>
          <a:solidFill>
            <a:srgbClr val="0088BB"/>
          </a:solidFill>
          <a:ln w="12700" algn="ctr">
            <a:noFill/>
            <a:miter lim="800000"/>
            <a:headEnd/>
            <a:tailEnd/>
          </a:ln>
        </p:spPr>
        <p:txBody>
          <a:bodyPr rot="0" spcFirstLastPara="0" vertOverflow="overflow" horzOverflow="overflow" vert="horz"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i="0" u="none" strike="noStrike" kern="1200" cap="none" spc="0" normalizeH="0" baseline="0" noProof="0" dirty="0">
                <a:ln>
                  <a:noFill/>
                </a:ln>
                <a:solidFill>
                  <a:prstClr val="white"/>
                </a:solidFill>
                <a:effectLst/>
                <a:uLnTx/>
                <a:uFillTx/>
                <a:latin typeface="Yu Gothic UI"/>
                <a:ea typeface="Yu Gothic UI"/>
                <a:cs typeface="Arial" charset="0"/>
              </a:rPr>
              <a:t>3-1.</a:t>
            </a:r>
            <a:endParaRPr kumimoji="1" lang="ja-JP" altLang="en-US" sz="900" b="1" i="0" u="none" strike="noStrike" kern="1200" cap="none" spc="0" normalizeH="0" baseline="0" noProof="0" dirty="0">
              <a:ln>
                <a:noFill/>
              </a:ln>
              <a:solidFill>
                <a:prstClr val="white"/>
              </a:solidFill>
              <a:effectLst/>
              <a:uLnTx/>
              <a:uFillTx/>
              <a:latin typeface="Yu Gothic UI"/>
              <a:ea typeface="Yu Gothic UI"/>
              <a:cs typeface="Arial" charset="0"/>
            </a:endParaRPr>
          </a:p>
        </p:txBody>
      </p:sp>
      <p:sp>
        <p:nvSpPr>
          <p:cNvPr id="26" name="正方形/長方形 74">
            <a:extLst>
              <a:ext uri="{FF2B5EF4-FFF2-40B4-BE49-F238E27FC236}">
                <a16:creationId xmlns:a16="http://schemas.microsoft.com/office/drawing/2014/main" id="{1ABBEB17-5D03-071C-E952-49ED3066F091}"/>
              </a:ext>
            </a:extLst>
          </p:cNvPr>
          <p:cNvSpPr/>
          <p:nvPr/>
        </p:nvSpPr>
        <p:spPr>
          <a:xfrm>
            <a:off x="1657897" y="3882501"/>
            <a:ext cx="715444"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基本情報</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提供</a:t>
            </a:r>
            <a:r>
              <a:rPr lang="ja-JP" altLang="en-US" sz="900" dirty="0">
                <a:solidFill>
                  <a:prstClr val="black"/>
                </a:solidFill>
                <a:latin typeface="+mj-ea"/>
                <a:ea typeface="+mj-ea"/>
              </a:rPr>
              <a:t>依頼通知</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作成</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27" name="直線矢印コネクタ 95">
            <a:extLst>
              <a:ext uri="{FF2B5EF4-FFF2-40B4-BE49-F238E27FC236}">
                <a16:creationId xmlns:a16="http://schemas.microsoft.com/office/drawing/2014/main" id="{ABB6565A-4420-4D23-D178-9C61F3154540}"/>
              </a:ext>
            </a:extLst>
          </p:cNvPr>
          <p:cNvCxnSpPr>
            <a:cxnSpLocks/>
            <a:stCxn id="25" idx="6"/>
            <a:endCxn id="26" idx="1"/>
          </p:cNvCxnSpPr>
          <p:nvPr/>
        </p:nvCxnSpPr>
        <p:spPr>
          <a:xfrm>
            <a:off x="1546026" y="4107501"/>
            <a:ext cx="111871" cy="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46" name="正方形/長方形 74">
            <a:extLst>
              <a:ext uri="{FF2B5EF4-FFF2-40B4-BE49-F238E27FC236}">
                <a16:creationId xmlns:a16="http://schemas.microsoft.com/office/drawing/2014/main" id="{942637D5-E7E2-759C-3B7D-03BC29726FE2}"/>
              </a:ext>
            </a:extLst>
          </p:cNvPr>
          <p:cNvSpPr/>
          <p:nvPr/>
        </p:nvSpPr>
        <p:spPr>
          <a:xfrm>
            <a:off x="2648089" y="4504846"/>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提供依頼</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内容の</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確認</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47" name="直線矢印コネクタ 95">
            <a:extLst>
              <a:ext uri="{FF2B5EF4-FFF2-40B4-BE49-F238E27FC236}">
                <a16:creationId xmlns:a16="http://schemas.microsoft.com/office/drawing/2014/main" id="{E4612B3C-E746-885C-E88F-0F38508842C1}"/>
              </a:ext>
            </a:extLst>
          </p:cNvPr>
          <p:cNvCxnSpPr>
            <a:cxnSpLocks/>
            <a:stCxn id="26" idx="3"/>
            <a:endCxn id="46" idx="1"/>
          </p:cNvCxnSpPr>
          <p:nvPr/>
        </p:nvCxnSpPr>
        <p:spPr>
          <a:xfrm>
            <a:off x="2373341" y="4107501"/>
            <a:ext cx="274748" cy="622345"/>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52" name="直線矢印コネクタ 95">
            <a:extLst>
              <a:ext uri="{FF2B5EF4-FFF2-40B4-BE49-F238E27FC236}">
                <a16:creationId xmlns:a16="http://schemas.microsoft.com/office/drawing/2014/main" id="{E1732A15-04D2-FB78-C390-5195BDEF6449}"/>
              </a:ext>
            </a:extLst>
          </p:cNvPr>
          <p:cNvCxnSpPr>
            <a:cxnSpLocks/>
            <a:stCxn id="46" idx="3"/>
            <a:endCxn id="164" idx="1"/>
          </p:cNvCxnSpPr>
          <p:nvPr/>
        </p:nvCxnSpPr>
        <p:spPr>
          <a:xfrm flipV="1">
            <a:off x="3152089" y="4107501"/>
            <a:ext cx="420392" cy="622345"/>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55" name="フローチャート: 磁気ディスク 54">
            <a:extLst>
              <a:ext uri="{FF2B5EF4-FFF2-40B4-BE49-F238E27FC236}">
                <a16:creationId xmlns:a16="http://schemas.microsoft.com/office/drawing/2014/main" id="{4BD82632-6FE2-340D-A00E-D6A1F0EBEC0E}"/>
              </a:ext>
            </a:extLst>
          </p:cNvPr>
          <p:cNvSpPr>
            <a:spLocks/>
          </p:cNvSpPr>
          <p:nvPr/>
        </p:nvSpPr>
        <p:spPr>
          <a:xfrm>
            <a:off x="5421265" y="5144837"/>
            <a:ext cx="504000" cy="432000"/>
          </a:xfrm>
          <a:prstGeom prst="flowChartMagneticDisk">
            <a:avLst/>
          </a:prstGeom>
          <a:solidFill>
            <a:schemeClr val="bg1">
              <a:lumMod val="95000"/>
            </a:schemeClr>
          </a:solidFill>
          <a:ln w="19050">
            <a:solidFill>
              <a:schemeClr val="bg1">
                <a:lumMod val="65000"/>
              </a:schemeClr>
            </a:solidFill>
          </a:ln>
        </p:spPr>
        <p:style>
          <a:lnRef idx="2">
            <a:schemeClr val="accent1"/>
          </a:lnRef>
          <a:fillRef idx="1">
            <a:schemeClr val="lt1"/>
          </a:fillRef>
          <a:effectRef idx="0">
            <a:schemeClr val="accent1"/>
          </a:effectRef>
          <a:fontRef idx="minor">
            <a:schemeClr val="dk1"/>
          </a:fontRef>
        </p:style>
        <p:txBody>
          <a:bodyPr wrap="none" lIns="0" tIns="0" rIns="0" bIns="0"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rPr>
              <a:t>被災者</a:t>
            </a:r>
            <a:endParaRPr kumimoji="1" lang="en-US" altLang="ja-JP" sz="10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dirty="0">
                <a:solidFill>
                  <a:sysClr val="windowText" lastClr="000000"/>
                </a:solidFill>
                <a:latin typeface="Meiryo UI"/>
                <a:ea typeface="Meiryo UI"/>
                <a:cs typeface="Arial" panose="020B0604020202020204" pitchFamily="34" charset="0"/>
              </a:rPr>
              <a:t>台帳</a:t>
            </a:r>
            <a:endParaRPr kumimoji="1" lang="en-US" altLang="ja-JP" sz="10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endParaRPr>
          </a:p>
        </p:txBody>
      </p:sp>
      <p:sp>
        <p:nvSpPr>
          <p:cNvPr id="74" name="正方形/長方形 74">
            <a:extLst>
              <a:ext uri="{FF2B5EF4-FFF2-40B4-BE49-F238E27FC236}">
                <a16:creationId xmlns:a16="http://schemas.microsoft.com/office/drawing/2014/main" id="{CDA5548B-99B3-A359-1397-99E8EAFB8F61}"/>
              </a:ext>
            </a:extLst>
          </p:cNvPr>
          <p:cNvSpPr/>
          <p:nvPr/>
        </p:nvSpPr>
        <p:spPr>
          <a:xfrm>
            <a:off x="8194441" y="3882501"/>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基本情報</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受領</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75" name="正方形/長方形 74">
            <a:extLst>
              <a:ext uri="{FF2B5EF4-FFF2-40B4-BE49-F238E27FC236}">
                <a16:creationId xmlns:a16="http://schemas.microsoft.com/office/drawing/2014/main" id="{5935E717-8E3F-280D-1FD9-68FFBB92B355}"/>
              </a:ext>
            </a:extLst>
          </p:cNvPr>
          <p:cNvSpPr/>
          <p:nvPr/>
        </p:nvSpPr>
        <p:spPr>
          <a:xfrm>
            <a:off x="9118833" y="4504846"/>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基本情報</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登録</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77" name="フローチャート: 磁気ディスク 76">
            <a:extLst>
              <a:ext uri="{FF2B5EF4-FFF2-40B4-BE49-F238E27FC236}">
                <a16:creationId xmlns:a16="http://schemas.microsoft.com/office/drawing/2014/main" id="{3400DED1-1F82-DBAB-60B8-79EA633F2681}"/>
              </a:ext>
            </a:extLst>
          </p:cNvPr>
          <p:cNvSpPr>
            <a:spLocks/>
          </p:cNvSpPr>
          <p:nvPr/>
        </p:nvSpPr>
        <p:spPr>
          <a:xfrm>
            <a:off x="9118833" y="5144837"/>
            <a:ext cx="504000" cy="432000"/>
          </a:xfrm>
          <a:prstGeom prst="flowChartMagneticDisk">
            <a:avLst/>
          </a:prstGeom>
          <a:solidFill>
            <a:schemeClr val="bg1">
              <a:lumMod val="95000"/>
            </a:schemeClr>
          </a:solidFill>
          <a:ln w="19050">
            <a:solidFill>
              <a:schemeClr val="bg1">
                <a:lumMod val="65000"/>
              </a:schemeClr>
            </a:solidFill>
          </a:ln>
        </p:spPr>
        <p:style>
          <a:lnRef idx="2">
            <a:schemeClr val="accent1"/>
          </a:lnRef>
          <a:fillRef idx="1">
            <a:schemeClr val="lt1"/>
          </a:fillRef>
          <a:effectRef idx="0">
            <a:schemeClr val="accent1"/>
          </a:effectRef>
          <a:fontRef idx="minor">
            <a:schemeClr val="dk1"/>
          </a:fontRef>
        </p:style>
        <p:txBody>
          <a:bodyPr wrap="none" lIns="0" tIns="0" rIns="0" bIns="0"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7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rPr>
              <a:t>広域被災者</a:t>
            </a:r>
            <a:br>
              <a:rPr kumimoji="1" lang="en-US" altLang="ja-JP" sz="7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rPr>
            </a:br>
            <a:r>
              <a:rPr kumimoji="1" lang="en-US" altLang="ja-JP" sz="7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rPr>
              <a:t>DB</a:t>
            </a:r>
            <a:r>
              <a:rPr kumimoji="1" lang="ja-JP" altLang="en-US" sz="7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rPr>
              <a:t>・システム</a:t>
            </a:r>
            <a:endParaRPr kumimoji="1" lang="en-US" altLang="ja-JP" sz="7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endParaRPr>
          </a:p>
        </p:txBody>
      </p:sp>
      <p:cxnSp>
        <p:nvCxnSpPr>
          <p:cNvPr id="81" name="直線矢印コネクタ 95">
            <a:extLst>
              <a:ext uri="{FF2B5EF4-FFF2-40B4-BE49-F238E27FC236}">
                <a16:creationId xmlns:a16="http://schemas.microsoft.com/office/drawing/2014/main" id="{1DEEA2A4-C08E-8C35-25A2-8CAAB008570E}"/>
              </a:ext>
            </a:extLst>
          </p:cNvPr>
          <p:cNvCxnSpPr>
            <a:cxnSpLocks/>
            <a:stCxn id="74" idx="3"/>
            <a:endCxn id="75" idx="1"/>
          </p:cNvCxnSpPr>
          <p:nvPr/>
        </p:nvCxnSpPr>
        <p:spPr>
          <a:xfrm>
            <a:off x="8698441" y="4107501"/>
            <a:ext cx="420392" cy="622345"/>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84" name="直線矢印コネクタ 95">
            <a:extLst>
              <a:ext uri="{FF2B5EF4-FFF2-40B4-BE49-F238E27FC236}">
                <a16:creationId xmlns:a16="http://schemas.microsoft.com/office/drawing/2014/main" id="{927E6220-8A14-067D-8513-B7B21E9920F1}"/>
              </a:ext>
            </a:extLst>
          </p:cNvPr>
          <p:cNvCxnSpPr>
            <a:cxnSpLocks/>
            <a:stCxn id="75" idx="2"/>
            <a:endCxn id="77" idx="1"/>
          </p:cNvCxnSpPr>
          <p:nvPr/>
        </p:nvCxnSpPr>
        <p:spPr>
          <a:xfrm>
            <a:off x="9370833" y="4954846"/>
            <a:ext cx="0" cy="189991"/>
          </a:xfrm>
          <a:prstGeom prst="straightConnector1">
            <a:avLst/>
          </a:prstGeom>
          <a:ln w="6350">
            <a:solidFill>
              <a:schemeClr val="bg1">
                <a:lumMod val="50000"/>
              </a:schemeClr>
            </a:solidFill>
            <a:prstDash val="sysDot"/>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64" name="正方形/長方形 74">
            <a:extLst>
              <a:ext uri="{FF2B5EF4-FFF2-40B4-BE49-F238E27FC236}">
                <a16:creationId xmlns:a16="http://schemas.microsoft.com/office/drawing/2014/main" id="{F59D8F38-2FA9-B494-2171-1DF9EC5A8C2C}"/>
              </a:ext>
            </a:extLst>
          </p:cNvPr>
          <p:cNvSpPr/>
          <p:nvPr/>
        </p:nvSpPr>
        <p:spPr>
          <a:xfrm>
            <a:off x="3572481" y="3882501"/>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提供</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依頼通知</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発出</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80" name="楕円 179">
            <a:extLst>
              <a:ext uri="{FF2B5EF4-FFF2-40B4-BE49-F238E27FC236}">
                <a16:creationId xmlns:a16="http://schemas.microsoft.com/office/drawing/2014/main" id="{C80C9FFE-4C0A-8179-9DCC-D847615CA3DB}"/>
              </a:ext>
            </a:extLst>
          </p:cNvPr>
          <p:cNvSpPr/>
          <p:nvPr/>
        </p:nvSpPr>
        <p:spPr bwMode="gray">
          <a:xfrm>
            <a:off x="10043228" y="4639846"/>
            <a:ext cx="180000" cy="180000"/>
          </a:xfrm>
          <a:prstGeom prst="ellipse">
            <a:avLst/>
          </a:prstGeom>
          <a:solidFill>
            <a:srgbClr val="0088BB"/>
          </a:solidFill>
          <a:ln w="12700" algn="ctr">
            <a:solidFill>
              <a:srgbClr val="FFFFFF"/>
            </a:solidFill>
            <a:miter lim="800000"/>
            <a:headEnd/>
            <a:tailEnd/>
          </a:ln>
        </p:spPr>
        <p:txBody>
          <a:bodyPr rot="0" spcFirstLastPara="0" vertOverflow="overflow" horzOverflow="overflow" vert="horz"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i="0" u="none" strike="noStrike" kern="1200" cap="none" spc="0" normalizeH="0" baseline="0" noProof="0" dirty="0">
                <a:ln>
                  <a:noFill/>
                </a:ln>
                <a:solidFill>
                  <a:prstClr val="white"/>
                </a:solidFill>
                <a:effectLst/>
                <a:uLnTx/>
                <a:uFillTx/>
                <a:latin typeface="Yu Gothic UI"/>
                <a:ea typeface="Yu Gothic UI"/>
                <a:cs typeface="Arial" charset="0"/>
              </a:rPr>
              <a:t>4</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cxnSp>
        <p:nvCxnSpPr>
          <p:cNvPr id="181" name="直線矢印コネクタ 95">
            <a:extLst>
              <a:ext uri="{FF2B5EF4-FFF2-40B4-BE49-F238E27FC236}">
                <a16:creationId xmlns:a16="http://schemas.microsoft.com/office/drawing/2014/main" id="{C91C8C9F-69FD-3759-67DC-45EC6BB9A1AA}"/>
              </a:ext>
            </a:extLst>
          </p:cNvPr>
          <p:cNvCxnSpPr>
            <a:cxnSpLocks/>
            <a:endCxn id="180" idx="2"/>
          </p:cNvCxnSpPr>
          <p:nvPr/>
        </p:nvCxnSpPr>
        <p:spPr>
          <a:xfrm>
            <a:off x="9622836" y="4729846"/>
            <a:ext cx="420392" cy="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31" name="正方形/長方形 341">
            <a:extLst>
              <a:ext uri="{FF2B5EF4-FFF2-40B4-BE49-F238E27FC236}">
                <a16:creationId xmlns:a16="http://schemas.microsoft.com/office/drawing/2014/main" id="{5786773D-0F89-5078-7E3D-D0182E2DCFBA}"/>
              </a:ext>
            </a:extLst>
          </p:cNvPr>
          <p:cNvSpPr/>
          <p:nvPr/>
        </p:nvSpPr>
        <p:spPr>
          <a:xfrm>
            <a:off x="838901" y="4442599"/>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システム</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dirty="0">
                <a:solidFill>
                  <a:prstClr val="black"/>
                </a:solidFill>
                <a:latin typeface="Meiryo UI"/>
                <a:ea typeface="Meiryo UI"/>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32" name="正方形/長方形 341">
            <a:extLst>
              <a:ext uri="{FF2B5EF4-FFF2-40B4-BE49-F238E27FC236}">
                <a16:creationId xmlns:a16="http://schemas.microsoft.com/office/drawing/2014/main" id="{6DA4C24B-EF82-D0D9-A099-5999FC0F4EC8}"/>
              </a:ext>
            </a:extLst>
          </p:cNvPr>
          <p:cNvSpPr/>
          <p:nvPr/>
        </p:nvSpPr>
        <p:spPr>
          <a:xfrm>
            <a:off x="478900" y="5036837"/>
            <a:ext cx="720001" cy="648000"/>
          </a:xfrm>
          <a:prstGeom prst="rect">
            <a:avLst/>
          </a:prstGeom>
          <a:solidFill>
            <a:schemeClr val="bg1">
              <a:lumMod val="5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schemeClr val="bg1"/>
                </a:solidFill>
                <a:effectLst/>
                <a:uLnTx/>
                <a:uFillTx/>
                <a:latin typeface="Meiryo UI"/>
                <a:ea typeface="Meiryo UI"/>
                <a:cs typeface="+mn-cs"/>
              </a:rPr>
              <a:t>システム</a:t>
            </a:r>
            <a:endParaRPr kumimoji="0" lang="en-US" altLang="ja-JP" sz="1050" b="1" i="0" u="none" strike="noStrike" kern="1200" cap="none" spc="0" normalizeH="0" baseline="0" noProof="0" dirty="0">
              <a:ln>
                <a:noFill/>
              </a:ln>
              <a:solidFill>
                <a:schemeClr val="bg1"/>
              </a:solidFill>
              <a:effectLst/>
              <a:uLnTx/>
              <a:uFillTx/>
              <a:latin typeface="Meiryo UI"/>
              <a:ea typeface="Meiryo UI"/>
              <a:cs typeface="+mn-cs"/>
            </a:endParaRPr>
          </a:p>
        </p:txBody>
      </p:sp>
      <p:sp>
        <p:nvSpPr>
          <p:cNvPr id="33" name="正方形/長方形 341">
            <a:extLst>
              <a:ext uri="{FF2B5EF4-FFF2-40B4-BE49-F238E27FC236}">
                <a16:creationId xmlns:a16="http://schemas.microsoft.com/office/drawing/2014/main" id="{4CF14AA7-B7DC-204E-2011-BBE787AE9817}"/>
              </a:ext>
            </a:extLst>
          </p:cNvPr>
          <p:cNvSpPr/>
          <p:nvPr/>
        </p:nvSpPr>
        <p:spPr>
          <a:xfrm>
            <a:off x="838901" y="3830125"/>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dirty="0">
                <a:solidFill>
                  <a:prstClr val="black"/>
                </a:solidFill>
                <a:latin typeface="Meiryo UI"/>
                <a:ea typeface="Meiryo UI"/>
              </a:rPr>
              <a:t>導入</a:t>
            </a:r>
            <a:endParaRPr lang="en-US" altLang="ja-JP" sz="900" b="1" dirty="0">
              <a:solidFill>
                <a:prstClr val="black"/>
              </a:solidFill>
              <a:latin typeface="Meiryo UI"/>
              <a:ea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dirty="0">
                <a:solidFill>
                  <a:prstClr val="black"/>
                </a:solidFill>
                <a:latin typeface="Meiryo UI"/>
                <a:ea typeface="Meiryo UI"/>
              </a:rPr>
              <a:t>主</a:t>
            </a: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34" name="正方形/長方形 341">
            <a:extLst>
              <a:ext uri="{FF2B5EF4-FFF2-40B4-BE49-F238E27FC236}">
                <a16:creationId xmlns:a16="http://schemas.microsoft.com/office/drawing/2014/main" id="{46C871D7-2E15-D9FB-8DF9-556A1EE80D8E}"/>
              </a:ext>
            </a:extLst>
          </p:cNvPr>
          <p:cNvSpPr/>
          <p:nvPr/>
        </p:nvSpPr>
        <p:spPr>
          <a:xfrm>
            <a:off x="478900" y="3217959"/>
            <a:ext cx="324000" cy="1800639"/>
          </a:xfrm>
          <a:prstGeom prst="rect">
            <a:avLst/>
          </a:prstGeom>
          <a:solidFill>
            <a:srgbClr val="00B0F0"/>
          </a:solidFill>
          <a:ln w="6350">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prstClr val="black"/>
                </a:solidFill>
                <a:effectLst/>
                <a:uLnTx/>
                <a:uFillTx/>
                <a:latin typeface="Meiryo UI"/>
                <a:ea typeface="Meiryo UI"/>
                <a:cs typeface="+mn-cs"/>
              </a:rPr>
              <a:t>都道府県</a:t>
            </a:r>
            <a:endParaRPr kumimoji="0" lang="en-US" altLang="ja-JP" sz="1050" b="1" i="0" u="none" strike="noStrike" kern="1200" cap="none" spc="0" normalizeH="0" baseline="0" noProof="0" dirty="0">
              <a:ln>
                <a:noFill/>
              </a:ln>
              <a:solidFill>
                <a:prstClr val="black"/>
              </a:solidFill>
              <a:effectLst/>
              <a:uLnTx/>
              <a:uFillTx/>
              <a:latin typeface="Meiryo UI"/>
              <a:ea typeface="Meiryo UI"/>
              <a:cs typeface="+mn-cs"/>
            </a:endParaRPr>
          </a:p>
        </p:txBody>
      </p:sp>
      <p:cxnSp>
        <p:nvCxnSpPr>
          <p:cNvPr id="36" name="直線コネクタ 35">
            <a:extLst>
              <a:ext uri="{FF2B5EF4-FFF2-40B4-BE49-F238E27FC236}">
                <a16:creationId xmlns:a16="http://schemas.microsoft.com/office/drawing/2014/main" id="{5C454494-3950-C583-522D-D612C91A35B6}"/>
              </a:ext>
            </a:extLst>
          </p:cNvPr>
          <p:cNvCxnSpPr>
            <a:cxnSpLocks/>
          </p:cNvCxnSpPr>
          <p:nvPr/>
        </p:nvCxnSpPr>
        <p:spPr>
          <a:xfrm>
            <a:off x="1195681" y="5018598"/>
            <a:ext cx="10516318" cy="0"/>
          </a:xfrm>
          <a:prstGeom prst="line">
            <a:avLst/>
          </a:prstGeom>
          <a:ln w="127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sp>
        <p:nvSpPr>
          <p:cNvPr id="5" name="正方形/長方形 341">
            <a:extLst>
              <a:ext uri="{FF2B5EF4-FFF2-40B4-BE49-F238E27FC236}">
                <a16:creationId xmlns:a16="http://schemas.microsoft.com/office/drawing/2014/main" id="{53B39525-4782-BF90-340A-773B6B1A51EA}"/>
              </a:ext>
            </a:extLst>
          </p:cNvPr>
          <p:cNvSpPr/>
          <p:nvPr/>
        </p:nvSpPr>
        <p:spPr>
          <a:xfrm>
            <a:off x="838901" y="1992704"/>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危機</a:t>
            </a:r>
            <a:br>
              <a:rPr kumimoji="0" lang="en-US" altLang="ja-JP" sz="900" b="1" i="0" u="none" strike="noStrike" kern="1200" cap="none" spc="0" normalizeH="0" baseline="0" noProof="0" dirty="0">
                <a:ln>
                  <a:noFill/>
                </a:ln>
                <a:solidFill>
                  <a:prstClr val="black"/>
                </a:solidFill>
                <a:effectLst/>
                <a:uLnTx/>
                <a:uFillTx/>
                <a:latin typeface="Meiryo UI"/>
                <a:ea typeface="Meiryo UI"/>
                <a:cs typeface="+mn-cs"/>
              </a:rPr>
            </a:b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管理</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30" name="正方形/長方形 341">
            <a:extLst>
              <a:ext uri="{FF2B5EF4-FFF2-40B4-BE49-F238E27FC236}">
                <a16:creationId xmlns:a16="http://schemas.microsoft.com/office/drawing/2014/main" id="{1647698B-D97B-F757-81A0-45C4A03A48EC}"/>
              </a:ext>
            </a:extLst>
          </p:cNvPr>
          <p:cNvSpPr/>
          <p:nvPr/>
        </p:nvSpPr>
        <p:spPr>
          <a:xfrm>
            <a:off x="838901" y="3217651"/>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災害</a:t>
            </a:r>
            <a:br>
              <a:rPr kumimoji="0" lang="en-US" altLang="zh-TW" sz="900" b="1" i="0" u="none" strike="noStrike" kern="1200" cap="none" spc="0" normalizeH="0" baseline="0" noProof="0" dirty="0">
                <a:ln>
                  <a:noFill/>
                </a:ln>
                <a:solidFill>
                  <a:prstClr val="black"/>
                </a:solidFill>
                <a:effectLst/>
                <a:uLnTx/>
                <a:uFillTx/>
                <a:latin typeface="Meiryo UI"/>
                <a:ea typeface="Meiryo UI"/>
                <a:cs typeface="+mn-cs"/>
              </a:rPr>
            </a:b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応急</a:t>
            </a:r>
            <a:br>
              <a:rPr kumimoji="0" lang="en-US" altLang="zh-TW" sz="900" b="1" i="0" u="none" strike="noStrike" kern="1200" cap="none" spc="0" normalizeH="0" baseline="0" noProof="0" dirty="0">
                <a:ln>
                  <a:noFill/>
                </a:ln>
                <a:solidFill>
                  <a:prstClr val="black"/>
                </a:solidFill>
                <a:effectLst/>
                <a:uLnTx/>
                <a:uFillTx/>
                <a:latin typeface="Meiryo UI"/>
                <a:ea typeface="Meiryo UI"/>
                <a:cs typeface="+mn-cs"/>
              </a:rPr>
            </a:b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対策</a:t>
            </a:r>
            <a:br>
              <a:rPr kumimoji="0" lang="en-US" altLang="zh-TW" sz="900" b="1" i="0" u="none" strike="noStrike" kern="1200" cap="none" spc="0" normalizeH="0" baseline="0" noProof="0" dirty="0">
                <a:ln>
                  <a:noFill/>
                </a:ln>
                <a:solidFill>
                  <a:prstClr val="black"/>
                </a:solidFill>
                <a:effectLst/>
                <a:uLnTx/>
                <a:uFillTx/>
                <a:latin typeface="Meiryo UI"/>
                <a:ea typeface="Meiryo UI"/>
                <a:cs typeface="+mn-cs"/>
              </a:rPr>
            </a:b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責任者</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Tree>
    <p:extLst>
      <p:ext uri="{BB962C8B-B14F-4D97-AF65-F5344CB8AC3E}">
        <p14:creationId xmlns:p14="http://schemas.microsoft.com/office/powerpoint/2010/main" val="1605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6E40927-2DE7-16C7-9982-3A28FF77F6C4}"/>
              </a:ext>
            </a:extLst>
          </p:cNvPr>
          <p:cNvSpPr>
            <a:spLocks noGrp="1"/>
          </p:cNvSpPr>
          <p:nvPr>
            <p:ph type="title"/>
          </p:nvPr>
        </p:nvSpPr>
        <p:spPr>
          <a:xfrm>
            <a:off x="480000" y="161855"/>
            <a:ext cx="11232000" cy="461425"/>
          </a:xfrm>
        </p:spPr>
        <p:txBody>
          <a:bodyPr>
            <a:spAutoFit/>
          </a:bodyPr>
          <a:lstStyle/>
          <a:p>
            <a:pPr algn="ctr"/>
            <a:r>
              <a:rPr kumimoji="1" lang="ja-JP" altLang="en-US"/>
              <a:t>システムの起動</a:t>
            </a:r>
            <a:r>
              <a:rPr lang="ja-JP" altLang="en-US"/>
              <a:t>（</a:t>
            </a:r>
            <a:r>
              <a:rPr lang="en-US" altLang="ja-JP" dirty="0"/>
              <a:t>4/5</a:t>
            </a:r>
            <a:r>
              <a:rPr lang="ja-JP" altLang="en-US"/>
              <a:t>）</a:t>
            </a:r>
            <a:endParaRPr kumimoji="1" lang="ja-JP" altLang="en-US"/>
          </a:p>
        </p:txBody>
      </p:sp>
      <p:sp>
        <p:nvSpPr>
          <p:cNvPr id="13" name="正方形/長方形 168">
            <a:extLst>
              <a:ext uri="{FF2B5EF4-FFF2-40B4-BE49-F238E27FC236}">
                <a16:creationId xmlns:a16="http://schemas.microsoft.com/office/drawing/2014/main" id="{38F6B5EA-1E73-A8CA-E81B-CBB56FE73BC9}"/>
              </a:ext>
            </a:extLst>
          </p:cNvPr>
          <p:cNvSpPr/>
          <p:nvPr/>
        </p:nvSpPr>
        <p:spPr bwMode="gray">
          <a:xfrm>
            <a:off x="478901" y="1154714"/>
            <a:ext cx="720000" cy="180000"/>
          </a:xfrm>
          <a:prstGeom prst="rect">
            <a:avLst/>
          </a:prstGeom>
          <a:solidFill>
            <a:schemeClr val="tx1"/>
          </a:solidFill>
          <a:ln w="6350" algn="ctr">
            <a:noFill/>
            <a:round/>
            <a:headEnd/>
            <a:tailEnd/>
          </a:ln>
        </p:spPr>
        <p:txBody>
          <a:bodyPr wrap="none" lIns="0" rIns="0" anchor="ct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defRPr/>
            </a:pPr>
            <a:r>
              <a:rPr kumimoji="0" lang="ja-JP" altLang="en-US" sz="1000" b="0" i="0" u="none" strike="noStrike" kern="1200" cap="none" spc="0" normalizeH="0" baseline="0" noProof="0">
                <a:ln>
                  <a:noFill/>
                </a:ln>
                <a:solidFill>
                  <a:prstClr val="white"/>
                </a:solidFill>
                <a:effectLst/>
                <a:uLnTx/>
                <a:uFillTx/>
                <a:latin typeface="Meiryo UI"/>
                <a:ea typeface="Meiryo UI"/>
                <a:cs typeface="Arial" charset="0"/>
              </a:rPr>
              <a:t>業務プロセス</a:t>
            </a:r>
          </a:p>
        </p:txBody>
      </p:sp>
      <p:sp>
        <p:nvSpPr>
          <p:cNvPr id="15" name="ホームベース 79">
            <a:extLst>
              <a:ext uri="{FF2B5EF4-FFF2-40B4-BE49-F238E27FC236}">
                <a16:creationId xmlns:a16="http://schemas.microsoft.com/office/drawing/2014/main" id="{E30029A8-8595-A7F6-5199-D38B78389BF8}"/>
              </a:ext>
            </a:extLst>
          </p:cNvPr>
          <p:cNvSpPr>
            <a:spLocks noChangeArrowheads="1"/>
          </p:cNvSpPr>
          <p:nvPr/>
        </p:nvSpPr>
        <p:spPr bwMode="auto">
          <a:xfrm>
            <a:off x="1258026" y="1154713"/>
            <a:ext cx="10453973" cy="180000"/>
          </a:xfrm>
          <a:prstGeom prst="homePlate">
            <a:avLst>
              <a:gd name="adj" fmla="val 26394"/>
            </a:avLst>
          </a:prstGeom>
          <a:solidFill>
            <a:schemeClr val="tx1"/>
          </a:solidFill>
          <a:ln w="6350" algn="ctr">
            <a:solidFill>
              <a:schemeClr val="bg1">
                <a:lumMod val="50000"/>
              </a:schemeClr>
            </a:solidFill>
            <a:round/>
            <a:headEnd/>
            <a:tailEnd/>
          </a:ln>
        </p:spPr>
        <p:txBody>
          <a:bodyPr lIns="36000" rIns="36000" anchor="ct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defRPr/>
            </a:pPr>
            <a:r>
              <a:rPr lang="ja-JP" altLang="en-US" sz="1000">
                <a:solidFill>
                  <a:prstClr val="white"/>
                </a:solidFill>
                <a:latin typeface="Meiryo UI"/>
                <a:ea typeface="Meiryo UI"/>
                <a:cs typeface="Arial" charset="0"/>
              </a:rPr>
              <a:t>③ー２</a:t>
            </a:r>
            <a:r>
              <a:rPr lang="en-US" altLang="ja-JP" sz="1000" dirty="0">
                <a:solidFill>
                  <a:prstClr val="white"/>
                </a:solidFill>
                <a:latin typeface="Meiryo UI"/>
                <a:ea typeface="Meiryo UI"/>
                <a:cs typeface="Arial" charset="0"/>
              </a:rPr>
              <a:t>.</a:t>
            </a:r>
            <a:r>
              <a:rPr lang="ja-JP" altLang="en-US" sz="1000">
                <a:solidFill>
                  <a:prstClr val="white"/>
                </a:solidFill>
                <a:latin typeface="Meiryo UI"/>
                <a:ea typeface="Meiryo UI"/>
                <a:cs typeface="Arial" charset="0"/>
              </a:rPr>
              <a:t>アカウント付与</a:t>
            </a:r>
            <a:endParaRPr kumimoji="0" lang="en-US" altLang="ja-JP" sz="1000" b="0" i="0" u="none" strike="noStrike" kern="1200" cap="none" spc="0" normalizeH="0" baseline="0" noProof="0" dirty="0">
              <a:ln>
                <a:noFill/>
              </a:ln>
              <a:solidFill>
                <a:prstClr val="white"/>
              </a:solidFill>
              <a:effectLst/>
              <a:uLnTx/>
              <a:uFillTx/>
              <a:latin typeface="Meiryo UI"/>
              <a:ea typeface="Meiryo UI"/>
              <a:cs typeface="Arial" charset="0"/>
            </a:endParaRPr>
          </a:p>
        </p:txBody>
      </p:sp>
      <p:cxnSp>
        <p:nvCxnSpPr>
          <p:cNvPr id="35" name="直線コネクタ 34">
            <a:extLst>
              <a:ext uri="{FF2B5EF4-FFF2-40B4-BE49-F238E27FC236}">
                <a16:creationId xmlns:a16="http://schemas.microsoft.com/office/drawing/2014/main" id="{0953AEE0-388B-3EC9-D148-6A7FD9329E75}"/>
              </a:ext>
            </a:extLst>
          </p:cNvPr>
          <p:cNvCxnSpPr>
            <a:cxnSpLocks/>
          </p:cNvCxnSpPr>
          <p:nvPr/>
        </p:nvCxnSpPr>
        <p:spPr>
          <a:xfrm>
            <a:off x="1195681" y="1974467"/>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EFF49A90-DF88-716F-EECE-0343EE2E1214}"/>
              </a:ext>
            </a:extLst>
          </p:cNvPr>
          <p:cNvCxnSpPr>
            <a:cxnSpLocks/>
          </p:cNvCxnSpPr>
          <p:nvPr/>
        </p:nvCxnSpPr>
        <p:spPr>
          <a:xfrm>
            <a:off x="1195681" y="2586941"/>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1A153C53-86EB-DB18-3802-7E7E80444017}"/>
              </a:ext>
            </a:extLst>
          </p:cNvPr>
          <p:cNvCxnSpPr>
            <a:cxnSpLocks/>
          </p:cNvCxnSpPr>
          <p:nvPr/>
        </p:nvCxnSpPr>
        <p:spPr>
          <a:xfrm>
            <a:off x="1195681" y="3199415"/>
            <a:ext cx="10516318" cy="0"/>
          </a:xfrm>
          <a:prstGeom prst="line">
            <a:avLst/>
          </a:prstGeom>
          <a:ln w="127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95D4161E-2C02-C274-A69D-3FAE60F199EF}"/>
              </a:ext>
            </a:extLst>
          </p:cNvPr>
          <p:cNvCxnSpPr>
            <a:cxnSpLocks/>
          </p:cNvCxnSpPr>
          <p:nvPr/>
        </p:nvCxnSpPr>
        <p:spPr>
          <a:xfrm>
            <a:off x="1195681" y="3811889"/>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98847A29-CAF8-54E1-EF5D-D44AF485F121}"/>
              </a:ext>
            </a:extLst>
          </p:cNvPr>
          <p:cNvCxnSpPr>
            <a:cxnSpLocks/>
          </p:cNvCxnSpPr>
          <p:nvPr/>
        </p:nvCxnSpPr>
        <p:spPr>
          <a:xfrm>
            <a:off x="1195681" y="4424363"/>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正方形/長方形 341">
            <a:extLst>
              <a:ext uri="{FF2B5EF4-FFF2-40B4-BE49-F238E27FC236}">
                <a16:creationId xmlns:a16="http://schemas.microsoft.com/office/drawing/2014/main" id="{8D863DFD-B1B0-8AEC-3DE0-6CC8A60FBBBC}"/>
              </a:ext>
            </a:extLst>
          </p:cNvPr>
          <p:cNvSpPr/>
          <p:nvPr/>
        </p:nvSpPr>
        <p:spPr>
          <a:xfrm>
            <a:off x="838901" y="1380230"/>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a:solidFill>
                  <a:prstClr val="black"/>
                </a:solidFill>
                <a:latin typeface="Meiryo UI"/>
                <a:ea typeface="Meiryo UI"/>
              </a:rPr>
              <a:t>市町村</a:t>
            </a:r>
            <a:endParaRPr lang="en-US" altLang="ja-JP" sz="900" b="1" dirty="0">
              <a:solidFill>
                <a:prstClr val="black"/>
              </a:solidFill>
              <a:latin typeface="Meiryo UI"/>
              <a:ea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a:ln>
                  <a:noFill/>
                </a:ln>
                <a:solidFill>
                  <a:prstClr val="black"/>
                </a:solidFill>
                <a:effectLst/>
                <a:uLnTx/>
                <a:uFillTx/>
                <a:latin typeface="Meiryo UI"/>
                <a:ea typeface="Meiryo UI"/>
                <a:cs typeface="+mn-cs"/>
              </a:rPr>
              <a:t>長</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1" name="正方形/長方形 341">
            <a:extLst>
              <a:ext uri="{FF2B5EF4-FFF2-40B4-BE49-F238E27FC236}">
                <a16:creationId xmlns:a16="http://schemas.microsoft.com/office/drawing/2014/main" id="{6C9A6FA1-6863-F67A-2663-2D0C9175D311}"/>
              </a:ext>
            </a:extLst>
          </p:cNvPr>
          <p:cNvSpPr/>
          <p:nvPr/>
        </p:nvSpPr>
        <p:spPr>
          <a:xfrm>
            <a:off x="838901" y="2605178"/>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システム</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dirty="0">
                <a:solidFill>
                  <a:prstClr val="black"/>
                </a:solidFill>
                <a:latin typeface="Meiryo UI"/>
                <a:ea typeface="Meiryo UI"/>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2" name="正方形/長方形 341">
            <a:extLst>
              <a:ext uri="{FF2B5EF4-FFF2-40B4-BE49-F238E27FC236}">
                <a16:creationId xmlns:a16="http://schemas.microsoft.com/office/drawing/2014/main" id="{076909FE-FF46-E344-376D-C2245F72CF23}"/>
              </a:ext>
            </a:extLst>
          </p:cNvPr>
          <p:cNvSpPr/>
          <p:nvPr/>
        </p:nvSpPr>
        <p:spPr>
          <a:xfrm>
            <a:off x="478900" y="1380230"/>
            <a:ext cx="324000" cy="1804019"/>
          </a:xfrm>
          <a:prstGeom prst="rect">
            <a:avLst/>
          </a:prstGeom>
          <a:solidFill>
            <a:schemeClr val="accent2"/>
          </a:solidFill>
          <a:ln w="6350">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prstClr val="black"/>
                </a:solidFill>
                <a:effectLst/>
                <a:uLnTx/>
                <a:uFillTx/>
                <a:latin typeface="Meiryo UI"/>
                <a:ea typeface="Meiryo UI"/>
                <a:cs typeface="+mn-cs"/>
              </a:rPr>
              <a:t>市町村</a:t>
            </a:r>
            <a:endParaRPr kumimoji="0" lang="en-US" altLang="ja-JP" sz="105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5" name="楕円 24">
            <a:extLst>
              <a:ext uri="{FF2B5EF4-FFF2-40B4-BE49-F238E27FC236}">
                <a16:creationId xmlns:a16="http://schemas.microsoft.com/office/drawing/2014/main" id="{C061FAC0-B73F-4B38-BA0C-71A6916940FC}"/>
              </a:ext>
            </a:extLst>
          </p:cNvPr>
          <p:cNvSpPr/>
          <p:nvPr/>
        </p:nvSpPr>
        <p:spPr bwMode="gray">
          <a:xfrm>
            <a:off x="1258026" y="4629905"/>
            <a:ext cx="216000" cy="180000"/>
          </a:xfrm>
          <a:prstGeom prst="ellipse">
            <a:avLst/>
          </a:prstGeom>
          <a:solidFill>
            <a:srgbClr val="0088BB"/>
          </a:solidFill>
          <a:ln w="12700" algn="ctr">
            <a:noFill/>
            <a:miter lim="800000"/>
            <a:headEnd/>
            <a:tailEnd/>
          </a:ln>
        </p:spPr>
        <p:txBody>
          <a:bodyPr rot="0" spcFirstLastPara="0" vertOverflow="overflow" horzOverflow="overflow" vert="horz"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i="0" u="none" strike="noStrike" kern="1200" cap="none" spc="0" normalizeH="0" baseline="0" noProof="0" dirty="0">
                <a:ln>
                  <a:noFill/>
                </a:ln>
                <a:solidFill>
                  <a:prstClr val="white"/>
                </a:solidFill>
                <a:effectLst/>
                <a:uLnTx/>
                <a:uFillTx/>
                <a:latin typeface="Yu Gothic UI"/>
                <a:ea typeface="Yu Gothic UI"/>
                <a:cs typeface="Arial" charset="0"/>
              </a:rPr>
              <a:t>3-2.</a:t>
            </a:r>
            <a:endParaRPr kumimoji="1" lang="ja-JP" altLang="en-US" sz="900" b="1" i="0" u="none" strike="noStrike" kern="1200" cap="none" spc="0" normalizeH="0" baseline="0" noProof="0" dirty="0">
              <a:ln>
                <a:noFill/>
              </a:ln>
              <a:solidFill>
                <a:prstClr val="white"/>
              </a:solidFill>
              <a:effectLst/>
              <a:uLnTx/>
              <a:uFillTx/>
              <a:latin typeface="Yu Gothic UI"/>
              <a:ea typeface="Yu Gothic UI"/>
              <a:cs typeface="Arial" charset="0"/>
            </a:endParaRPr>
          </a:p>
        </p:txBody>
      </p:sp>
      <p:sp>
        <p:nvSpPr>
          <p:cNvPr id="96" name="正方形/長方形 95">
            <a:extLst>
              <a:ext uri="{FF2B5EF4-FFF2-40B4-BE49-F238E27FC236}">
                <a16:creationId xmlns:a16="http://schemas.microsoft.com/office/drawing/2014/main" id="{3D8F6431-2BCA-6454-3265-75F9FBADA96F}"/>
              </a:ext>
            </a:extLst>
          </p:cNvPr>
          <p:cNvSpPr/>
          <p:nvPr/>
        </p:nvSpPr>
        <p:spPr>
          <a:xfrm>
            <a:off x="3005877" y="2707912"/>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必要情報</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整理</a:t>
            </a:r>
            <a:endParaRPr lang="en-US" altLang="ja-JP" sz="900" dirty="0">
              <a:solidFill>
                <a:prstClr val="black"/>
              </a:solidFill>
              <a:latin typeface="+mj-ea"/>
              <a:ea typeface="+mj-ea"/>
            </a:endParaRPr>
          </a:p>
        </p:txBody>
      </p:sp>
      <p:cxnSp>
        <p:nvCxnSpPr>
          <p:cNvPr id="101" name="直線矢印コネクタ 95">
            <a:extLst>
              <a:ext uri="{FF2B5EF4-FFF2-40B4-BE49-F238E27FC236}">
                <a16:creationId xmlns:a16="http://schemas.microsoft.com/office/drawing/2014/main" id="{D0BE178E-AA99-8260-9A79-E8AF124454BD}"/>
              </a:ext>
            </a:extLst>
          </p:cNvPr>
          <p:cNvCxnSpPr>
            <a:cxnSpLocks/>
            <a:stCxn id="96" idx="3"/>
            <a:endCxn id="22" idx="1"/>
          </p:cNvCxnSpPr>
          <p:nvPr/>
        </p:nvCxnSpPr>
        <p:spPr>
          <a:xfrm>
            <a:off x="3509877" y="2932912"/>
            <a:ext cx="237172" cy="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113" name="直線矢印コネクタ 95">
            <a:extLst>
              <a:ext uri="{FF2B5EF4-FFF2-40B4-BE49-F238E27FC236}">
                <a16:creationId xmlns:a16="http://schemas.microsoft.com/office/drawing/2014/main" id="{4A2AD869-BB99-7101-C66C-5ECF1B03E2DE}"/>
              </a:ext>
            </a:extLst>
          </p:cNvPr>
          <p:cNvCxnSpPr>
            <a:cxnSpLocks/>
            <a:stCxn id="32" idx="2"/>
            <a:endCxn id="42" idx="1"/>
          </p:cNvCxnSpPr>
          <p:nvPr/>
        </p:nvCxnSpPr>
        <p:spPr>
          <a:xfrm rot="16200000" flipH="1">
            <a:off x="2082188" y="3457999"/>
            <a:ext cx="1639674" cy="887075"/>
          </a:xfrm>
          <a:prstGeom prst="bentConnector2">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28" name="直線矢印コネクタ 95">
            <a:extLst>
              <a:ext uri="{FF2B5EF4-FFF2-40B4-BE49-F238E27FC236}">
                <a16:creationId xmlns:a16="http://schemas.microsoft.com/office/drawing/2014/main" id="{9B88168A-1E95-1951-B199-A578F00D3785}"/>
              </a:ext>
            </a:extLst>
          </p:cNvPr>
          <p:cNvCxnSpPr>
            <a:cxnSpLocks/>
            <a:stCxn id="85" idx="0"/>
            <a:endCxn id="48" idx="1"/>
          </p:cNvCxnSpPr>
          <p:nvPr/>
        </p:nvCxnSpPr>
        <p:spPr>
          <a:xfrm rot="5400000" flipH="1" flipV="1">
            <a:off x="5742941" y="3590949"/>
            <a:ext cx="1599544" cy="215487"/>
          </a:xfrm>
          <a:prstGeom prst="bentConnector2">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36" name="正方形/長方形 74">
            <a:extLst>
              <a:ext uri="{FF2B5EF4-FFF2-40B4-BE49-F238E27FC236}">
                <a16:creationId xmlns:a16="http://schemas.microsoft.com/office/drawing/2014/main" id="{D863EA9A-7EF7-06D0-2878-A88AACEAAB6D}"/>
              </a:ext>
            </a:extLst>
          </p:cNvPr>
          <p:cNvSpPr/>
          <p:nvPr/>
        </p:nvSpPr>
        <p:spPr>
          <a:xfrm>
            <a:off x="12554360" y="1429589"/>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37" name="正方形/長方形 74">
            <a:extLst>
              <a:ext uri="{FF2B5EF4-FFF2-40B4-BE49-F238E27FC236}">
                <a16:creationId xmlns:a16="http://schemas.microsoft.com/office/drawing/2014/main" id="{3B92EFA2-A074-6336-18B6-5AB5CDA0B4C0}"/>
              </a:ext>
            </a:extLst>
          </p:cNvPr>
          <p:cNvSpPr/>
          <p:nvPr/>
        </p:nvSpPr>
        <p:spPr>
          <a:xfrm>
            <a:off x="12554360" y="2042817"/>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38" name="正方形/長方形 74">
            <a:extLst>
              <a:ext uri="{FF2B5EF4-FFF2-40B4-BE49-F238E27FC236}">
                <a16:creationId xmlns:a16="http://schemas.microsoft.com/office/drawing/2014/main" id="{512DF235-823C-7EAF-472B-18FD45FA991A}"/>
              </a:ext>
            </a:extLst>
          </p:cNvPr>
          <p:cNvSpPr/>
          <p:nvPr/>
        </p:nvSpPr>
        <p:spPr>
          <a:xfrm>
            <a:off x="12554360" y="2656045"/>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39" name="正方形/長方形 74">
            <a:extLst>
              <a:ext uri="{FF2B5EF4-FFF2-40B4-BE49-F238E27FC236}">
                <a16:creationId xmlns:a16="http://schemas.microsoft.com/office/drawing/2014/main" id="{F8018FC6-E2D6-5722-7721-E0B2F648D5E4}"/>
              </a:ext>
            </a:extLst>
          </p:cNvPr>
          <p:cNvSpPr/>
          <p:nvPr/>
        </p:nvSpPr>
        <p:spPr>
          <a:xfrm>
            <a:off x="12554360" y="3269273"/>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40" name="正方形/長方形 74">
            <a:extLst>
              <a:ext uri="{FF2B5EF4-FFF2-40B4-BE49-F238E27FC236}">
                <a16:creationId xmlns:a16="http://schemas.microsoft.com/office/drawing/2014/main" id="{EB8832C7-955F-1573-9025-AF8F41E0F662}"/>
              </a:ext>
            </a:extLst>
          </p:cNvPr>
          <p:cNvSpPr/>
          <p:nvPr/>
        </p:nvSpPr>
        <p:spPr>
          <a:xfrm>
            <a:off x="12554360" y="38825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41" name="正方形/長方形 74">
            <a:extLst>
              <a:ext uri="{FF2B5EF4-FFF2-40B4-BE49-F238E27FC236}">
                <a16:creationId xmlns:a16="http://schemas.microsoft.com/office/drawing/2014/main" id="{F8A7E5FC-2847-70C5-FDA4-2775717D0862}"/>
              </a:ext>
            </a:extLst>
          </p:cNvPr>
          <p:cNvSpPr/>
          <p:nvPr/>
        </p:nvSpPr>
        <p:spPr>
          <a:xfrm>
            <a:off x="12554360" y="4495729"/>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42" name="正方形/長方形 74">
            <a:extLst>
              <a:ext uri="{FF2B5EF4-FFF2-40B4-BE49-F238E27FC236}">
                <a16:creationId xmlns:a16="http://schemas.microsoft.com/office/drawing/2014/main" id="{F6FB4008-DBAC-4AAC-62B9-08611E9E159A}"/>
              </a:ext>
            </a:extLst>
          </p:cNvPr>
          <p:cNvSpPr/>
          <p:nvPr/>
        </p:nvSpPr>
        <p:spPr>
          <a:xfrm>
            <a:off x="12554360" y="5108955"/>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43" name="正方形/長方形 74">
            <a:extLst>
              <a:ext uri="{FF2B5EF4-FFF2-40B4-BE49-F238E27FC236}">
                <a16:creationId xmlns:a16="http://schemas.microsoft.com/office/drawing/2014/main" id="{D85E54C3-DCC8-C494-F747-8E5749712816}"/>
              </a:ext>
            </a:extLst>
          </p:cNvPr>
          <p:cNvSpPr/>
          <p:nvPr/>
        </p:nvSpPr>
        <p:spPr>
          <a:xfrm>
            <a:off x="1723697"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44" name="正方形/長方形 74">
            <a:extLst>
              <a:ext uri="{FF2B5EF4-FFF2-40B4-BE49-F238E27FC236}">
                <a16:creationId xmlns:a16="http://schemas.microsoft.com/office/drawing/2014/main" id="{0A0B5864-8233-05DE-4A67-63A10494B520}"/>
              </a:ext>
            </a:extLst>
          </p:cNvPr>
          <p:cNvSpPr/>
          <p:nvPr/>
        </p:nvSpPr>
        <p:spPr>
          <a:xfrm>
            <a:off x="264808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45" name="正方形/長方形 74">
            <a:extLst>
              <a:ext uri="{FF2B5EF4-FFF2-40B4-BE49-F238E27FC236}">
                <a16:creationId xmlns:a16="http://schemas.microsoft.com/office/drawing/2014/main" id="{8AA9E755-612A-73AC-2811-97C2A11384B0}"/>
              </a:ext>
            </a:extLst>
          </p:cNvPr>
          <p:cNvSpPr/>
          <p:nvPr/>
        </p:nvSpPr>
        <p:spPr>
          <a:xfrm>
            <a:off x="3572481"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46" name="正方形/長方形 74">
            <a:extLst>
              <a:ext uri="{FF2B5EF4-FFF2-40B4-BE49-F238E27FC236}">
                <a16:creationId xmlns:a16="http://schemas.microsoft.com/office/drawing/2014/main" id="{54154C87-F19D-0700-6E4C-4B5E4A28E919}"/>
              </a:ext>
            </a:extLst>
          </p:cNvPr>
          <p:cNvSpPr/>
          <p:nvPr/>
        </p:nvSpPr>
        <p:spPr>
          <a:xfrm>
            <a:off x="4496873"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47" name="正方形/長方形 74">
            <a:extLst>
              <a:ext uri="{FF2B5EF4-FFF2-40B4-BE49-F238E27FC236}">
                <a16:creationId xmlns:a16="http://schemas.microsoft.com/office/drawing/2014/main" id="{06C36622-1E44-473F-8BEB-73DC7189AFFB}"/>
              </a:ext>
            </a:extLst>
          </p:cNvPr>
          <p:cNvSpPr/>
          <p:nvPr/>
        </p:nvSpPr>
        <p:spPr>
          <a:xfrm>
            <a:off x="5421265"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48" name="正方形/長方形 74">
            <a:extLst>
              <a:ext uri="{FF2B5EF4-FFF2-40B4-BE49-F238E27FC236}">
                <a16:creationId xmlns:a16="http://schemas.microsoft.com/office/drawing/2014/main" id="{0949F3FF-B767-6849-B457-584DFD06E22A}"/>
              </a:ext>
            </a:extLst>
          </p:cNvPr>
          <p:cNvSpPr/>
          <p:nvPr/>
        </p:nvSpPr>
        <p:spPr>
          <a:xfrm>
            <a:off x="6345657"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49" name="正方形/長方形 74">
            <a:extLst>
              <a:ext uri="{FF2B5EF4-FFF2-40B4-BE49-F238E27FC236}">
                <a16:creationId xmlns:a16="http://schemas.microsoft.com/office/drawing/2014/main" id="{14C63F1F-8EEB-A8FB-808F-6D842CF1CD65}"/>
              </a:ext>
            </a:extLst>
          </p:cNvPr>
          <p:cNvSpPr/>
          <p:nvPr/>
        </p:nvSpPr>
        <p:spPr>
          <a:xfrm>
            <a:off x="727004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50" name="正方形/長方形 74">
            <a:extLst>
              <a:ext uri="{FF2B5EF4-FFF2-40B4-BE49-F238E27FC236}">
                <a16:creationId xmlns:a16="http://schemas.microsoft.com/office/drawing/2014/main" id="{643D8FFE-D4DE-5165-F411-0CEC0D52E519}"/>
              </a:ext>
            </a:extLst>
          </p:cNvPr>
          <p:cNvSpPr/>
          <p:nvPr/>
        </p:nvSpPr>
        <p:spPr>
          <a:xfrm>
            <a:off x="8194441"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51" name="正方形/長方形 74">
            <a:extLst>
              <a:ext uri="{FF2B5EF4-FFF2-40B4-BE49-F238E27FC236}">
                <a16:creationId xmlns:a16="http://schemas.microsoft.com/office/drawing/2014/main" id="{618F10CF-DF60-015D-1545-F9B01688AFBF}"/>
              </a:ext>
            </a:extLst>
          </p:cNvPr>
          <p:cNvSpPr/>
          <p:nvPr/>
        </p:nvSpPr>
        <p:spPr>
          <a:xfrm>
            <a:off x="9118833"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52" name="正方形/長方形 74">
            <a:extLst>
              <a:ext uri="{FF2B5EF4-FFF2-40B4-BE49-F238E27FC236}">
                <a16:creationId xmlns:a16="http://schemas.microsoft.com/office/drawing/2014/main" id="{004A3C04-0811-9924-5F2C-61D0A308792F}"/>
              </a:ext>
            </a:extLst>
          </p:cNvPr>
          <p:cNvSpPr/>
          <p:nvPr/>
        </p:nvSpPr>
        <p:spPr>
          <a:xfrm>
            <a:off x="10043225"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53" name="正方形/長方形 74">
            <a:extLst>
              <a:ext uri="{FF2B5EF4-FFF2-40B4-BE49-F238E27FC236}">
                <a16:creationId xmlns:a16="http://schemas.microsoft.com/office/drawing/2014/main" id="{EF260765-4F2F-17AC-27DC-FC9FA93C84EB}"/>
              </a:ext>
            </a:extLst>
          </p:cNvPr>
          <p:cNvSpPr/>
          <p:nvPr/>
        </p:nvSpPr>
        <p:spPr>
          <a:xfrm>
            <a:off x="1096761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54" name="正方形/長方形 74">
            <a:extLst>
              <a:ext uri="{FF2B5EF4-FFF2-40B4-BE49-F238E27FC236}">
                <a16:creationId xmlns:a16="http://schemas.microsoft.com/office/drawing/2014/main" id="{6AF773C3-020C-4FCC-270A-32DE8438C9DB}"/>
              </a:ext>
            </a:extLst>
          </p:cNvPr>
          <p:cNvSpPr/>
          <p:nvPr/>
        </p:nvSpPr>
        <p:spPr>
          <a:xfrm>
            <a:off x="11712010" y="6867301"/>
            <a:ext cx="180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55" name="正方形/長方形 74">
            <a:extLst>
              <a:ext uri="{FF2B5EF4-FFF2-40B4-BE49-F238E27FC236}">
                <a16:creationId xmlns:a16="http://schemas.microsoft.com/office/drawing/2014/main" id="{1B078F82-5BF0-6E37-0CAB-D84EC56B8598}"/>
              </a:ext>
            </a:extLst>
          </p:cNvPr>
          <p:cNvSpPr/>
          <p:nvPr/>
        </p:nvSpPr>
        <p:spPr>
          <a:xfrm>
            <a:off x="1303305" y="6867301"/>
            <a:ext cx="180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22" name="正方形/長方形 21">
            <a:extLst>
              <a:ext uri="{FF2B5EF4-FFF2-40B4-BE49-F238E27FC236}">
                <a16:creationId xmlns:a16="http://schemas.microsoft.com/office/drawing/2014/main" id="{FD5611AE-15AE-4573-76A2-43895DCE4815}"/>
              </a:ext>
            </a:extLst>
          </p:cNvPr>
          <p:cNvSpPr/>
          <p:nvPr/>
        </p:nvSpPr>
        <p:spPr>
          <a:xfrm>
            <a:off x="3747049" y="2707912"/>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アカウント</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申請</a:t>
            </a:r>
            <a:endParaRPr lang="en-US" altLang="ja-JP" sz="900" dirty="0">
              <a:solidFill>
                <a:prstClr val="black"/>
              </a:solidFill>
              <a:latin typeface="+mj-ea"/>
              <a:ea typeface="+mj-ea"/>
            </a:endParaRPr>
          </a:p>
        </p:txBody>
      </p:sp>
      <p:sp>
        <p:nvSpPr>
          <p:cNvPr id="48" name="正方形/長方形 47">
            <a:extLst>
              <a:ext uri="{FF2B5EF4-FFF2-40B4-BE49-F238E27FC236}">
                <a16:creationId xmlns:a16="http://schemas.microsoft.com/office/drawing/2014/main" id="{B9446A24-007A-7A06-656A-793202C2189B}"/>
              </a:ext>
            </a:extLst>
          </p:cNvPr>
          <p:cNvSpPr/>
          <p:nvPr/>
        </p:nvSpPr>
        <p:spPr>
          <a:xfrm>
            <a:off x="6650457" y="2673920"/>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連絡</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受領</a:t>
            </a:r>
            <a:endParaRPr lang="en-US" altLang="ja-JP" sz="900" dirty="0">
              <a:solidFill>
                <a:prstClr val="black"/>
              </a:solidFill>
              <a:latin typeface="+mj-ea"/>
              <a:ea typeface="+mj-ea"/>
            </a:endParaRPr>
          </a:p>
        </p:txBody>
      </p:sp>
      <p:sp>
        <p:nvSpPr>
          <p:cNvPr id="49" name="正方形/長方形 48">
            <a:extLst>
              <a:ext uri="{FF2B5EF4-FFF2-40B4-BE49-F238E27FC236}">
                <a16:creationId xmlns:a16="http://schemas.microsoft.com/office/drawing/2014/main" id="{B280079B-A934-67C0-9A3B-51E8FB6908D3}"/>
              </a:ext>
            </a:extLst>
          </p:cNvPr>
          <p:cNvSpPr/>
          <p:nvPr/>
        </p:nvSpPr>
        <p:spPr>
          <a:xfrm>
            <a:off x="7391969" y="2049963"/>
            <a:ext cx="504000" cy="1073957"/>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ログイン</a:t>
            </a:r>
            <a:endParaRPr lang="en-US" altLang="ja-JP" sz="900" dirty="0">
              <a:solidFill>
                <a:prstClr val="black"/>
              </a:solidFill>
              <a:latin typeface="+mj-ea"/>
              <a:ea typeface="+mj-ea"/>
            </a:endParaRPr>
          </a:p>
        </p:txBody>
      </p:sp>
      <p:cxnSp>
        <p:nvCxnSpPr>
          <p:cNvPr id="53" name="直線矢印コネクタ 95">
            <a:extLst>
              <a:ext uri="{FF2B5EF4-FFF2-40B4-BE49-F238E27FC236}">
                <a16:creationId xmlns:a16="http://schemas.microsoft.com/office/drawing/2014/main" id="{CD84AE9C-F64B-FDBA-334D-02E96823214B}"/>
              </a:ext>
            </a:extLst>
          </p:cNvPr>
          <p:cNvCxnSpPr>
            <a:cxnSpLocks/>
            <a:stCxn id="32" idx="3"/>
            <a:endCxn id="96" idx="1"/>
          </p:cNvCxnSpPr>
          <p:nvPr/>
        </p:nvCxnSpPr>
        <p:spPr>
          <a:xfrm flipV="1">
            <a:off x="2710488" y="2932912"/>
            <a:ext cx="295389" cy="4788"/>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62" name="直線矢印コネクタ 95">
            <a:extLst>
              <a:ext uri="{FF2B5EF4-FFF2-40B4-BE49-F238E27FC236}">
                <a16:creationId xmlns:a16="http://schemas.microsoft.com/office/drawing/2014/main" id="{ACBDD73B-9E48-C1C9-2C8D-C98581AF52F9}"/>
              </a:ext>
            </a:extLst>
          </p:cNvPr>
          <p:cNvCxnSpPr>
            <a:cxnSpLocks/>
            <a:stCxn id="48" idx="3"/>
            <a:endCxn id="49" idx="1"/>
          </p:cNvCxnSpPr>
          <p:nvPr/>
        </p:nvCxnSpPr>
        <p:spPr>
          <a:xfrm flipV="1">
            <a:off x="7154457" y="2586942"/>
            <a:ext cx="237512" cy="311978"/>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92" name="ひし形 157">
            <a:extLst>
              <a:ext uri="{FF2B5EF4-FFF2-40B4-BE49-F238E27FC236}">
                <a16:creationId xmlns:a16="http://schemas.microsoft.com/office/drawing/2014/main" id="{9F6FCA47-819F-45FB-879A-F4AD8F90A9E5}"/>
              </a:ext>
            </a:extLst>
          </p:cNvPr>
          <p:cNvSpPr/>
          <p:nvPr/>
        </p:nvSpPr>
        <p:spPr>
          <a:xfrm>
            <a:off x="8164378" y="2707879"/>
            <a:ext cx="504000" cy="288000"/>
          </a:xfrm>
          <a:prstGeom prst="diamond">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ログイン</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確認</a:t>
            </a:r>
            <a:endParaRPr lang="en-US" altLang="ja-JP" sz="900" dirty="0">
              <a:solidFill>
                <a:prstClr val="black"/>
              </a:solidFill>
              <a:latin typeface="+mj-ea"/>
              <a:ea typeface="+mj-ea"/>
            </a:endParaRPr>
          </a:p>
        </p:txBody>
      </p:sp>
      <p:sp>
        <p:nvSpPr>
          <p:cNvPr id="93" name="テキスト ボックス 71">
            <a:extLst>
              <a:ext uri="{FF2B5EF4-FFF2-40B4-BE49-F238E27FC236}">
                <a16:creationId xmlns:a16="http://schemas.microsoft.com/office/drawing/2014/main" id="{2D01EE97-D089-6EDF-E94F-274296DE7DD3}"/>
              </a:ext>
            </a:extLst>
          </p:cNvPr>
          <p:cNvSpPr txBox="1"/>
          <p:nvPr/>
        </p:nvSpPr>
        <p:spPr>
          <a:xfrm>
            <a:off x="8572708" y="3021838"/>
            <a:ext cx="425364" cy="195814"/>
          </a:xfrm>
          <a:prstGeom prst="rect">
            <a:avLst/>
          </a:prstGeom>
          <a:noFill/>
          <a:ln>
            <a:noFill/>
          </a:ln>
        </p:spPr>
        <p:txBody>
          <a:bodyPr wrap="none" lIns="36000" tIns="36000" rIns="36000" bIns="36000" rtlCol="0" anchor="ctr">
            <a:spAutoFit/>
          </a:bodyPr>
          <a:lstStyle/>
          <a:p>
            <a:pPr marL="0" marR="0" lvl="0" indent="0" algn="l" defTabSz="914400" rtl="0" eaLnBrk="1" fontAlgn="base" latinLnBrk="0" hangingPunct="1">
              <a:lnSpc>
                <a:spcPct val="100000"/>
              </a:lnSpc>
              <a:spcBef>
                <a:spcPts val="600"/>
              </a:spcBef>
              <a:spcAft>
                <a:spcPct val="0"/>
              </a:spcAft>
              <a:buClrTx/>
              <a:buSzPct val="100000"/>
              <a:buFontTx/>
              <a:buNone/>
              <a:tabLst/>
              <a:defRPr/>
            </a:pPr>
            <a:r>
              <a:rPr kumimoji="1" lang="ja-JP" altLang="en-US" sz="800">
                <a:solidFill>
                  <a:prstClr val="black"/>
                </a:solidFill>
                <a:latin typeface="+mj-ea"/>
                <a:ea typeface="+mj-ea"/>
                <a:cs typeface="Arial" charset="0"/>
              </a:rPr>
              <a:t>異常あり</a:t>
            </a:r>
            <a:endParaRPr kumimoji="1" lang="ja-JP" altLang="en-US" sz="800" b="0" i="0" u="none" strike="noStrike" kern="1200" cap="none" spc="0" normalizeH="0" baseline="0" noProof="0">
              <a:ln>
                <a:noFill/>
              </a:ln>
              <a:solidFill>
                <a:prstClr val="black"/>
              </a:solidFill>
              <a:effectLst/>
              <a:uLnTx/>
              <a:uFillTx/>
              <a:latin typeface="+mj-ea"/>
              <a:ea typeface="+mj-ea"/>
              <a:cs typeface="Arial" charset="0"/>
            </a:endParaRPr>
          </a:p>
        </p:txBody>
      </p:sp>
      <p:sp>
        <p:nvSpPr>
          <p:cNvPr id="94" name="テキスト ボックス 71">
            <a:extLst>
              <a:ext uri="{FF2B5EF4-FFF2-40B4-BE49-F238E27FC236}">
                <a16:creationId xmlns:a16="http://schemas.microsoft.com/office/drawing/2014/main" id="{AE532A10-A9BA-A9F5-0FAE-B8D5363F75F3}"/>
              </a:ext>
            </a:extLst>
          </p:cNvPr>
          <p:cNvSpPr txBox="1"/>
          <p:nvPr/>
        </p:nvSpPr>
        <p:spPr>
          <a:xfrm>
            <a:off x="8668378" y="2672813"/>
            <a:ext cx="277888" cy="195814"/>
          </a:xfrm>
          <a:prstGeom prst="rect">
            <a:avLst/>
          </a:prstGeom>
          <a:noFill/>
          <a:ln>
            <a:noFill/>
          </a:ln>
        </p:spPr>
        <p:txBody>
          <a:bodyPr wrap="none" lIns="36000" tIns="36000" rIns="36000" bIns="36000" rtlCol="0" anchor="ctr">
            <a:spAutoFit/>
          </a:bodyPr>
          <a:lstStyle/>
          <a:p>
            <a:pPr marL="0" marR="0" lvl="0" indent="0" algn="l" defTabSz="914400" rtl="0" eaLnBrk="1" fontAlgn="base" latinLnBrk="0" hangingPunct="1">
              <a:lnSpc>
                <a:spcPct val="100000"/>
              </a:lnSpc>
              <a:spcBef>
                <a:spcPts val="600"/>
              </a:spcBef>
              <a:spcAft>
                <a:spcPct val="0"/>
              </a:spcAft>
              <a:buClrTx/>
              <a:buSzPct val="100000"/>
              <a:buFontTx/>
              <a:buNone/>
              <a:tabLst/>
              <a:defRPr/>
            </a:pPr>
            <a:r>
              <a:rPr kumimoji="1" lang="ja-JP" altLang="en-US" sz="800">
                <a:solidFill>
                  <a:prstClr val="black"/>
                </a:solidFill>
                <a:latin typeface="+mj-ea"/>
                <a:ea typeface="+mj-ea"/>
                <a:cs typeface="Arial" charset="0"/>
              </a:rPr>
              <a:t>正常</a:t>
            </a:r>
            <a:endParaRPr kumimoji="1" lang="ja-JP" altLang="en-US" sz="800" b="0" i="0" u="none" strike="noStrike" kern="1200" cap="none" spc="0" normalizeH="0" baseline="0" noProof="0">
              <a:ln>
                <a:noFill/>
              </a:ln>
              <a:solidFill>
                <a:prstClr val="black"/>
              </a:solidFill>
              <a:effectLst/>
              <a:uLnTx/>
              <a:uFillTx/>
              <a:latin typeface="+mj-ea"/>
              <a:ea typeface="+mj-ea"/>
              <a:cs typeface="Arial" charset="0"/>
            </a:endParaRPr>
          </a:p>
        </p:txBody>
      </p:sp>
      <p:cxnSp>
        <p:nvCxnSpPr>
          <p:cNvPr id="102" name="直線矢印コネクタ 95">
            <a:extLst>
              <a:ext uri="{FF2B5EF4-FFF2-40B4-BE49-F238E27FC236}">
                <a16:creationId xmlns:a16="http://schemas.microsoft.com/office/drawing/2014/main" id="{65AE6F19-2766-B29A-1143-ADE14F244549}"/>
              </a:ext>
            </a:extLst>
          </p:cNvPr>
          <p:cNvCxnSpPr>
            <a:cxnSpLocks/>
            <a:stCxn id="49" idx="3"/>
            <a:endCxn id="92" idx="1"/>
          </p:cNvCxnSpPr>
          <p:nvPr/>
        </p:nvCxnSpPr>
        <p:spPr>
          <a:xfrm>
            <a:off x="7895969" y="2586942"/>
            <a:ext cx="268409" cy="264937"/>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112" name="直線矢印コネクタ 95">
            <a:extLst>
              <a:ext uri="{FF2B5EF4-FFF2-40B4-BE49-F238E27FC236}">
                <a16:creationId xmlns:a16="http://schemas.microsoft.com/office/drawing/2014/main" id="{AACC27EF-29A6-B41A-74E0-E22A967ECA0C}"/>
              </a:ext>
            </a:extLst>
          </p:cNvPr>
          <p:cNvCxnSpPr>
            <a:cxnSpLocks/>
          </p:cNvCxnSpPr>
          <p:nvPr/>
        </p:nvCxnSpPr>
        <p:spPr>
          <a:xfrm flipV="1">
            <a:off x="8675591" y="2763920"/>
            <a:ext cx="466102" cy="87961"/>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114" name="直線矢印コネクタ 95">
            <a:extLst>
              <a:ext uri="{FF2B5EF4-FFF2-40B4-BE49-F238E27FC236}">
                <a16:creationId xmlns:a16="http://schemas.microsoft.com/office/drawing/2014/main" id="{3D510ED7-9B18-B34A-0D32-A2097A39D238}"/>
              </a:ext>
            </a:extLst>
          </p:cNvPr>
          <p:cNvCxnSpPr>
            <a:cxnSpLocks/>
          </p:cNvCxnSpPr>
          <p:nvPr/>
        </p:nvCxnSpPr>
        <p:spPr>
          <a:xfrm rot="16200000" flipH="1">
            <a:off x="7904026" y="3500610"/>
            <a:ext cx="1562900" cy="538197"/>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33" name="フローチャート: 磁気ディスク 32">
            <a:extLst>
              <a:ext uri="{FF2B5EF4-FFF2-40B4-BE49-F238E27FC236}">
                <a16:creationId xmlns:a16="http://schemas.microsoft.com/office/drawing/2014/main" id="{49DE64ED-9534-C180-8FFA-C8E6A0F10D46}"/>
              </a:ext>
            </a:extLst>
          </p:cNvPr>
          <p:cNvSpPr>
            <a:spLocks/>
          </p:cNvSpPr>
          <p:nvPr/>
        </p:nvSpPr>
        <p:spPr>
          <a:xfrm>
            <a:off x="5323602" y="5144837"/>
            <a:ext cx="619269" cy="432000"/>
          </a:xfrm>
          <a:prstGeom prst="flowChartMagneticDisk">
            <a:avLst/>
          </a:prstGeom>
          <a:solidFill>
            <a:schemeClr val="bg1">
              <a:lumMod val="95000"/>
            </a:schemeClr>
          </a:solidFill>
          <a:ln w="19050">
            <a:solidFill>
              <a:schemeClr val="bg1">
                <a:lumMod val="65000"/>
              </a:schemeClr>
            </a:solidFill>
          </a:ln>
        </p:spPr>
        <p:style>
          <a:lnRef idx="2">
            <a:schemeClr val="accent1"/>
          </a:lnRef>
          <a:fillRef idx="1">
            <a:schemeClr val="lt1"/>
          </a:fillRef>
          <a:effectRef idx="0">
            <a:schemeClr val="accent1"/>
          </a:effectRef>
          <a:fontRef idx="minor">
            <a:schemeClr val="dk1"/>
          </a:fontRef>
        </p:style>
        <p:txBody>
          <a:bodyPr wrap="none" lIns="0" tIns="0" rIns="0" bIns="0"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rPr>
              <a:t>広域被災者</a:t>
            </a:r>
            <a:br>
              <a:rPr kumimoji="1" lang="en-US" altLang="ja-JP"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rPr>
            </a:br>
            <a:r>
              <a:rPr kumimoji="1" lang="en-US" altLang="ja-JP"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rPr>
              <a:t>DB</a:t>
            </a:r>
            <a:r>
              <a:rPr kumimoji="1" lang="ja-JP" altLang="en-US"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rPr>
              <a:t>・システム</a:t>
            </a:r>
            <a:endParaRPr kumimoji="1" lang="en-US" altLang="ja-JP"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endParaRPr>
          </a:p>
        </p:txBody>
      </p:sp>
      <p:cxnSp>
        <p:nvCxnSpPr>
          <p:cNvPr id="34" name="直線矢印コネクタ 95">
            <a:extLst>
              <a:ext uri="{FF2B5EF4-FFF2-40B4-BE49-F238E27FC236}">
                <a16:creationId xmlns:a16="http://schemas.microsoft.com/office/drawing/2014/main" id="{8FCFD939-158B-143D-AB34-70BC1B729C9E}"/>
              </a:ext>
            </a:extLst>
          </p:cNvPr>
          <p:cNvCxnSpPr>
            <a:cxnSpLocks/>
            <a:stCxn id="19" idx="2"/>
            <a:endCxn id="33" idx="1"/>
          </p:cNvCxnSpPr>
          <p:nvPr/>
        </p:nvCxnSpPr>
        <p:spPr>
          <a:xfrm>
            <a:off x="5633236" y="4948464"/>
            <a:ext cx="1" cy="196373"/>
          </a:xfrm>
          <a:prstGeom prst="straightConnector1">
            <a:avLst/>
          </a:prstGeom>
          <a:ln w="6350">
            <a:solidFill>
              <a:schemeClr val="bg1">
                <a:lumMod val="50000"/>
              </a:schemeClr>
            </a:solidFill>
            <a:prstDash val="sysDot"/>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09" name="正方形/長方形 108">
            <a:extLst>
              <a:ext uri="{FF2B5EF4-FFF2-40B4-BE49-F238E27FC236}">
                <a16:creationId xmlns:a16="http://schemas.microsoft.com/office/drawing/2014/main" id="{4FF74C0C-3AB3-92BD-06C3-6CBE8D74C4AB}"/>
              </a:ext>
            </a:extLst>
          </p:cNvPr>
          <p:cNvSpPr/>
          <p:nvPr/>
        </p:nvSpPr>
        <p:spPr>
          <a:xfrm>
            <a:off x="4334186" y="4446438"/>
            <a:ext cx="504000" cy="254014"/>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申請</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受付</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9" name="正方形/長方形 18">
            <a:extLst>
              <a:ext uri="{FF2B5EF4-FFF2-40B4-BE49-F238E27FC236}">
                <a16:creationId xmlns:a16="http://schemas.microsoft.com/office/drawing/2014/main" id="{5CBE95FC-8BF1-2435-8EA9-38C14732187A}"/>
              </a:ext>
            </a:extLst>
          </p:cNvPr>
          <p:cNvSpPr/>
          <p:nvPr/>
        </p:nvSpPr>
        <p:spPr>
          <a:xfrm>
            <a:off x="5258578" y="4498464"/>
            <a:ext cx="749316"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アカウント</a:t>
            </a:r>
            <a:br>
              <a:rPr kumimoji="0" lang="en-US" altLang="ja-JP" sz="900" b="0" i="0" u="none" strike="noStrike" kern="1200" cap="none" spc="0" normalizeH="0" baseline="0" noProof="0" dirty="0">
                <a:ln>
                  <a:noFill/>
                </a:ln>
                <a:solidFill>
                  <a:prstClr val="black"/>
                </a:solidFill>
                <a:effectLst/>
                <a:uLnTx/>
                <a:uFillTx/>
                <a:latin typeface="+mj-ea"/>
                <a:ea typeface="+mj-ea"/>
                <a:cs typeface="+mn-cs"/>
              </a:rPr>
            </a:br>
            <a:r>
              <a:rPr kumimoji="0" lang="ja-JP" altLang="en-US" sz="900" b="0" i="0" u="none" strike="noStrike" kern="1200" cap="none" spc="0" normalizeH="0" baseline="0" noProof="0">
                <a:ln>
                  <a:noFill/>
                </a:ln>
                <a:solidFill>
                  <a:prstClr val="black"/>
                </a:solidFill>
                <a:effectLst/>
                <a:uLnTx/>
                <a:uFillTx/>
                <a:latin typeface="+mj-ea"/>
                <a:ea typeface="+mj-ea"/>
                <a:cs typeface="+mn-cs"/>
              </a:rPr>
              <a:t>付与一覧表</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アカウント付与</a:t>
            </a:r>
            <a:endParaRPr lang="en-US" altLang="ja-JP" sz="900" dirty="0">
              <a:solidFill>
                <a:prstClr val="black"/>
              </a:solidFill>
              <a:latin typeface="+mj-ea"/>
              <a:ea typeface="+mj-ea"/>
            </a:endParaRPr>
          </a:p>
        </p:txBody>
      </p:sp>
      <p:cxnSp>
        <p:nvCxnSpPr>
          <p:cNvPr id="21" name="直線矢印コネクタ 95">
            <a:extLst>
              <a:ext uri="{FF2B5EF4-FFF2-40B4-BE49-F238E27FC236}">
                <a16:creationId xmlns:a16="http://schemas.microsoft.com/office/drawing/2014/main" id="{0BC1B756-65FA-69C9-CEBD-2246C6B2FF5B}"/>
              </a:ext>
            </a:extLst>
          </p:cNvPr>
          <p:cNvCxnSpPr>
            <a:cxnSpLocks/>
            <a:stCxn id="109" idx="3"/>
          </p:cNvCxnSpPr>
          <p:nvPr/>
        </p:nvCxnSpPr>
        <p:spPr>
          <a:xfrm>
            <a:off x="4838186" y="4573445"/>
            <a:ext cx="420392" cy="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85" name="正方形/長方形 84">
            <a:extLst>
              <a:ext uri="{FF2B5EF4-FFF2-40B4-BE49-F238E27FC236}">
                <a16:creationId xmlns:a16="http://schemas.microsoft.com/office/drawing/2014/main" id="{250DB0DD-B6DA-2F0E-ED04-DB0A7BBCB8FC}"/>
              </a:ext>
            </a:extLst>
          </p:cNvPr>
          <p:cNvSpPr/>
          <p:nvPr/>
        </p:nvSpPr>
        <p:spPr>
          <a:xfrm>
            <a:off x="6182970" y="4498464"/>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付与完了</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連絡</a:t>
            </a:r>
            <a:endParaRPr lang="en-US" altLang="ja-JP" sz="900" dirty="0">
              <a:solidFill>
                <a:prstClr val="black"/>
              </a:solidFill>
              <a:latin typeface="+mj-ea"/>
              <a:ea typeface="+mj-ea"/>
            </a:endParaRPr>
          </a:p>
        </p:txBody>
      </p:sp>
      <p:cxnSp>
        <p:nvCxnSpPr>
          <p:cNvPr id="90" name="直線矢印コネクタ 95">
            <a:extLst>
              <a:ext uri="{FF2B5EF4-FFF2-40B4-BE49-F238E27FC236}">
                <a16:creationId xmlns:a16="http://schemas.microsoft.com/office/drawing/2014/main" id="{1ECFB3DB-E903-1350-B30F-6C7261DDD22A}"/>
              </a:ext>
            </a:extLst>
          </p:cNvPr>
          <p:cNvCxnSpPr>
            <a:cxnSpLocks/>
            <a:stCxn id="19" idx="3"/>
            <a:endCxn id="85" idx="1"/>
          </p:cNvCxnSpPr>
          <p:nvPr/>
        </p:nvCxnSpPr>
        <p:spPr>
          <a:xfrm>
            <a:off x="6007894" y="4723464"/>
            <a:ext cx="175076" cy="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6C820702-6109-36A2-FA80-1370CF727B05}"/>
              </a:ext>
            </a:extLst>
          </p:cNvPr>
          <p:cNvSpPr/>
          <p:nvPr/>
        </p:nvSpPr>
        <p:spPr bwMode="gray">
          <a:xfrm>
            <a:off x="4610084" y="1899428"/>
            <a:ext cx="1958355" cy="644514"/>
          </a:xfrm>
          <a:prstGeom prst="rect">
            <a:avLst/>
          </a:prstGeom>
          <a:solidFill>
            <a:schemeClr val="bg1"/>
          </a:solidFill>
          <a:ln w="19050">
            <a:solidFill>
              <a:schemeClr val="tx1"/>
            </a:solidFill>
            <a:headEnd type="oval"/>
            <a:tailEnd type="oval"/>
          </a:ln>
        </p:spPr>
        <p:style>
          <a:lnRef idx="1">
            <a:schemeClr val="accent6"/>
          </a:lnRef>
          <a:fillRef idx="0">
            <a:schemeClr val="accent6"/>
          </a:fillRef>
          <a:effectRef idx="0">
            <a:schemeClr val="accent6"/>
          </a:effectRef>
          <a:fontRef idx="minor">
            <a:schemeClr val="tx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defTabSz="990564">
              <a:buSzPct val="100000"/>
              <a:defRPr/>
            </a:pPr>
            <a:r>
              <a:rPr kumimoji="1" lang="en-US" altLang="ja-JP" sz="900" dirty="0">
                <a:solidFill>
                  <a:schemeClr val="tx1"/>
                </a:solidFill>
                <a:latin typeface="Yu Gothic UI"/>
                <a:ea typeface="Yu Gothic UI"/>
              </a:rPr>
              <a:t>【</a:t>
            </a:r>
            <a:r>
              <a:rPr kumimoji="1" lang="ja-JP" altLang="en-US" sz="900" dirty="0">
                <a:solidFill>
                  <a:schemeClr val="tx1"/>
                </a:solidFill>
                <a:latin typeface="Yu Gothic UI"/>
                <a:ea typeface="Yu Gothic UI"/>
              </a:rPr>
              <a:t>補足</a:t>
            </a:r>
            <a:r>
              <a:rPr kumimoji="1" lang="en-US" altLang="ja-JP" sz="900" dirty="0">
                <a:solidFill>
                  <a:schemeClr val="tx1"/>
                </a:solidFill>
                <a:latin typeface="Yu Gothic UI"/>
                <a:ea typeface="Yu Gothic UI"/>
              </a:rPr>
              <a:t>】</a:t>
            </a:r>
            <a:r>
              <a:rPr kumimoji="1" lang="ja-JP" altLang="en-US" sz="900" dirty="0">
                <a:solidFill>
                  <a:schemeClr val="tx1"/>
                </a:solidFill>
                <a:latin typeface="Yu Gothic UI"/>
                <a:ea typeface="Yu Gothic UI"/>
              </a:rPr>
              <a:t>市町村から委託する関係団体がシステム起動時点で判明している場合、関係団体分含めて市町村にて必要情報整理～アカウント申請</a:t>
            </a:r>
            <a:r>
              <a:rPr kumimoji="1" lang="ja-JP" altLang="en-US" sz="900" dirty="0">
                <a:latin typeface="Yu Gothic UI"/>
                <a:ea typeface="Yu Gothic UI"/>
              </a:rPr>
              <a:t>までを行う</a:t>
            </a:r>
            <a:endParaRPr kumimoji="1" lang="en-US" altLang="ja-JP" sz="900" dirty="0">
              <a:solidFill>
                <a:schemeClr val="tx1"/>
              </a:solidFill>
              <a:latin typeface="Yu Gothic UI"/>
              <a:ea typeface="Yu Gothic UI"/>
            </a:endParaRPr>
          </a:p>
        </p:txBody>
      </p:sp>
      <p:cxnSp>
        <p:nvCxnSpPr>
          <p:cNvPr id="8" name="直線コネクタ 7">
            <a:extLst>
              <a:ext uri="{FF2B5EF4-FFF2-40B4-BE49-F238E27FC236}">
                <a16:creationId xmlns:a16="http://schemas.microsoft.com/office/drawing/2014/main" id="{0251B42A-1D19-1127-10DC-B9AE12F07E0F}"/>
              </a:ext>
            </a:extLst>
          </p:cNvPr>
          <p:cNvCxnSpPr>
            <a:cxnSpLocks/>
            <a:stCxn id="7" idx="1"/>
          </p:cNvCxnSpPr>
          <p:nvPr/>
        </p:nvCxnSpPr>
        <p:spPr bwMode="gray">
          <a:xfrm flipH="1">
            <a:off x="4055059" y="2221685"/>
            <a:ext cx="555025" cy="468429"/>
          </a:xfrm>
          <a:prstGeom prst="line">
            <a:avLst/>
          </a:prstGeom>
          <a:ln w="19050">
            <a:solidFill>
              <a:schemeClr val="tx1"/>
            </a:solidFill>
            <a:headEnd type="oval"/>
            <a:tailEnd type="oval"/>
          </a:ln>
        </p:spPr>
        <p:style>
          <a:lnRef idx="1">
            <a:schemeClr val="accent6"/>
          </a:lnRef>
          <a:fillRef idx="0">
            <a:schemeClr val="accent6"/>
          </a:fillRef>
          <a:effectRef idx="0">
            <a:schemeClr val="accent6"/>
          </a:effectRef>
          <a:fontRef idx="minor">
            <a:schemeClr val="tx1"/>
          </a:fontRef>
        </p:style>
      </p:cxnSp>
      <p:sp>
        <p:nvSpPr>
          <p:cNvPr id="23" name="正方形/長方形 341">
            <a:extLst>
              <a:ext uri="{FF2B5EF4-FFF2-40B4-BE49-F238E27FC236}">
                <a16:creationId xmlns:a16="http://schemas.microsoft.com/office/drawing/2014/main" id="{F8082864-9400-56AF-4DCE-75F813A19B4C}"/>
              </a:ext>
            </a:extLst>
          </p:cNvPr>
          <p:cNvSpPr/>
          <p:nvPr/>
        </p:nvSpPr>
        <p:spPr>
          <a:xfrm>
            <a:off x="838901" y="4442599"/>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システム</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dirty="0">
                <a:solidFill>
                  <a:prstClr val="black"/>
                </a:solidFill>
                <a:latin typeface="Meiryo UI"/>
                <a:ea typeface="Meiryo UI"/>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6" name="正方形/長方形 341">
            <a:extLst>
              <a:ext uri="{FF2B5EF4-FFF2-40B4-BE49-F238E27FC236}">
                <a16:creationId xmlns:a16="http://schemas.microsoft.com/office/drawing/2014/main" id="{781D3F6B-F4D5-5C76-412F-5C25356598BC}"/>
              </a:ext>
            </a:extLst>
          </p:cNvPr>
          <p:cNvSpPr/>
          <p:nvPr/>
        </p:nvSpPr>
        <p:spPr>
          <a:xfrm>
            <a:off x="478900" y="5036837"/>
            <a:ext cx="720001" cy="648000"/>
          </a:xfrm>
          <a:prstGeom prst="rect">
            <a:avLst/>
          </a:prstGeom>
          <a:solidFill>
            <a:schemeClr val="bg1">
              <a:lumMod val="5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schemeClr val="bg1"/>
                </a:solidFill>
                <a:effectLst/>
                <a:uLnTx/>
                <a:uFillTx/>
                <a:latin typeface="Meiryo UI"/>
                <a:ea typeface="Meiryo UI"/>
                <a:cs typeface="+mn-cs"/>
              </a:rPr>
              <a:t>システム</a:t>
            </a:r>
            <a:endParaRPr kumimoji="0" lang="en-US" altLang="ja-JP" sz="1050" b="1" i="0" u="none" strike="noStrike" kern="1200" cap="none" spc="0" normalizeH="0" baseline="0" noProof="0" dirty="0">
              <a:ln>
                <a:noFill/>
              </a:ln>
              <a:solidFill>
                <a:schemeClr val="bg1"/>
              </a:solidFill>
              <a:effectLst/>
              <a:uLnTx/>
              <a:uFillTx/>
              <a:latin typeface="Meiryo UI"/>
              <a:ea typeface="Meiryo UI"/>
              <a:cs typeface="+mn-cs"/>
            </a:endParaRPr>
          </a:p>
        </p:txBody>
      </p:sp>
      <p:sp>
        <p:nvSpPr>
          <p:cNvPr id="27" name="正方形/長方形 341">
            <a:extLst>
              <a:ext uri="{FF2B5EF4-FFF2-40B4-BE49-F238E27FC236}">
                <a16:creationId xmlns:a16="http://schemas.microsoft.com/office/drawing/2014/main" id="{99D5F8CB-F408-7C68-E1CC-064C8E2575C0}"/>
              </a:ext>
            </a:extLst>
          </p:cNvPr>
          <p:cNvSpPr/>
          <p:nvPr/>
        </p:nvSpPr>
        <p:spPr>
          <a:xfrm>
            <a:off x="838901" y="3830125"/>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a:solidFill>
                  <a:prstClr val="black"/>
                </a:solidFill>
                <a:latin typeface="Meiryo UI"/>
                <a:ea typeface="Meiryo UI"/>
              </a:rPr>
              <a:t>導入</a:t>
            </a:r>
            <a:endParaRPr lang="en-US" altLang="ja-JP" sz="900" b="1" dirty="0">
              <a:solidFill>
                <a:prstClr val="black"/>
              </a:solidFill>
              <a:latin typeface="Meiryo UI"/>
              <a:ea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a:solidFill>
                  <a:prstClr val="black"/>
                </a:solidFill>
                <a:latin typeface="Meiryo UI"/>
                <a:ea typeface="Meiryo UI"/>
              </a:rPr>
              <a:t>主</a:t>
            </a:r>
            <a:r>
              <a:rPr kumimoji="0" lang="ja-JP" altLang="en-US" sz="900" b="1" i="0" u="none" strike="noStrike" kern="1200" cap="none" spc="0" normalizeH="0" baseline="0" noProof="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9" name="正方形/長方形 341">
            <a:extLst>
              <a:ext uri="{FF2B5EF4-FFF2-40B4-BE49-F238E27FC236}">
                <a16:creationId xmlns:a16="http://schemas.microsoft.com/office/drawing/2014/main" id="{42A567A5-F258-3F6E-6E1C-1E3EDECAA4F0}"/>
              </a:ext>
            </a:extLst>
          </p:cNvPr>
          <p:cNvSpPr/>
          <p:nvPr/>
        </p:nvSpPr>
        <p:spPr>
          <a:xfrm>
            <a:off x="478900" y="3217959"/>
            <a:ext cx="324000" cy="1800639"/>
          </a:xfrm>
          <a:prstGeom prst="rect">
            <a:avLst/>
          </a:prstGeom>
          <a:solidFill>
            <a:srgbClr val="00B0F0"/>
          </a:solidFill>
          <a:ln w="6350">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prstClr val="black"/>
                </a:solidFill>
                <a:effectLst/>
                <a:uLnTx/>
                <a:uFillTx/>
                <a:latin typeface="Meiryo UI"/>
                <a:ea typeface="Meiryo UI"/>
                <a:cs typeface="+mn-cs"/>
              </a:rPr>
              <a:t>都道府県</a:t>
            </a:r>
            <a:endParaRPr kumimoji="0" lang="en-US" altLang="ja-JP" sz="1050" b="1" i="0" u="none" strike="noStrike" kern="1200" cap="none" spc="0" normalizeH="0" baseline="0" noProof="0" dirty="0">
              <a:ln>
                <a:noFill/>
              </a:ln>
              <a:solidFill>
                <a:prstClr val="black"/>
              </a:solidFill>
              <a:effectLst/>
              <a:uLnTx/>
              <a:uFillTx/>
              <a:latin typeface="Meiryo UI"/>
              <a:ea typeface="Meiryo UI"/>
              <a:cs typeface="+mn-cs"/>
            </a:endParaRPr>
          </a:p>
        </p:txBody>
      </p:sp>
      <p:cxnSp>
        <p:nvCxnSpPr>
          <p:cNvPr id="30" name="直線コネクタ 29">
            <a:extLst>
              <a:ext uri="{FF2B5EF4-FFF2-40B4-BE49-F238E27FC236}">
                <a16:creationId xmlns:a16="http://schemas.microsoft.com/office/drawing/2014/main" id="{24EC1A0D-730A-1372-0DD8-9A7DC845B64D}"/>
              </a:ext>
            </a:extLst>
          </p:cNvPr>
          <p:cNvCxnSpPr>
            <a:cxnSpLocks/>
          </p:cNvCxnSpPr>
          <p:nvPr/>
        </p:nvCxnSpPr>
        <p:spPr>
          <a:xfrm>
            <a:off x="1195681" y="5018598"/>
            <a:ext cx="10516318" cy="0"/>
          </a:xfrm>
          <a:prstGeom prst="line">
            <a:avLst/>
          </a:prstGeom>
          <a:ln w="127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sp>
        <p:nvSpPr>
          <p:cNvPr id="4" name="正方形/長方形 3">
            <a:extLst>
              <a:ext uri="{FF2B5EF4-FFF2-40B4-BE49-F238E27FC236}">
                <a16:creationId xmlns:a16="http://schemas.microsoft.com/office/drawing/2014/main" id="{122F7ED3-E6FD-F600-F61E-A1661E859915}"/>
              </a:ext>
            </a:extLst>
          </p:cNvPr>
          <p:cNvSpPr/>
          <p:nvPr/>
        </p:nvSpPr>
        <p:spPr>
          <a:xfrm>
            <a:off x="1576762" y="4495729"/>
            <a:ext cx="552449"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アカウント</a:t>
            </a:r>
            <a:br>
              <a:rPr kumimoji="0" lang="en-US" altLang="ja-JP" sz="900" b="0" i="0" u="none" strike="noStrike" kern="1200" cap="none" spc="0" normalizeH="0" baseline="0" noProof="0" dirty="0">
                <a:ln>
                  <a:noFill/>
                </a:ln>
                <a:solidFill>
                  <a:prstClr val="black"/>
                </a:solidFill>
                <a:effectLst/>
                <a:uLnTx/>
                <a:uFillTx/>
                <a:latin typeface="+mj-ea"/>
                <a:ea typeface="+mj-ea"/>
                <a:cs typeface="+mn-cs"/>
              </a:rPr>
            </a:br>
            <a:r>
              <a:rPr kumimoji="0" lang="ja-JP" altLang="en-US" sz="900" b="0" i="0" u="none" strike="noStrike" kern="1200" cap="none" spc="0" normalizeH="0" baseline="0" noProof="0" dirty="0">
                <a:ln>
                  <a:noFill/>
                </a:ln>
                <a:solidFill>
                  <a:prstClr val="black"/>
                </a:solidFill>
                <a:effectLst/>
                <a:uLnTx/>
                <a:uFillTx/>
                <a:latin typeface="+mj-ea"/>
                <a:ea typeface="+mj-ea"/>
                <a:cs typeface="+mn-cs"/>
              </a:rPr>
              <a:t>付与一覧表</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j-ea"/>
                <a:ea typeface="+mj-ea"/>
                <a:cs typeface="+mn-cs"/>
              </a:rPr>
              <a:t>照会</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14" name="直線矢印コネクタ 95">
            <a:extLst>
              <a:ext uri="{FF2B5EF4-FFF2-40B4-BE49-F238E27FC236}">
                <a16:creationId xmlns:a16="http://schemas.microsoft.com/office/drawing/2014/main" id="{1C0DABE4-80C2-694B-7A33-2667551E5210}"/>
              </a:ext>
            </a:extLst>
          </p:cNvPr>
          <p:cNvCxnSpPr>
            <a:cxnSpLocks/>
            <a:stCxn id="4" idx="0"/>
          </p:cNvCxnSpPr>
          <p:nvPr/>
        </p:nvCxnSpPr>
        <p:spPr>
          <a:xfrm rot="5400000" flipH="1" flipV="1">
            <a:off x="1230001" y="3541683"/>
            <a:ext cx="1577032" cy="331060"/>
          </a:xfrm>
          <a:prstGeom prst="bentConnector3">
            <a:avLst>
              <a:gd name="adj1" fmla="val 50000"/>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18" name="直線矢印コネクタ 95">
            <a:extLst>
              <a:ext uri="{FF2B5EF4-FFF2-40B4-BE49-F238E27FC236}">
                <a16:creationId xmlns:a16="http://schemas.microsoft.com/office/drawing/2014/main" id="{934BF990-D470-B533-2488-67C028A493E6}"/>
              </a:ext>
            </a:extLst>
          </p:cNvPr>
          <p:cNvCxnSpPr>
            <a:cxnSpLocks/>
            <a:stCxn id="25" idx="6"/>
            <a:endCxn id="4" idx="1"/>
          </p:cNvCxnSpPr>
          <p:nvPr/>
        </p:nvCxnSpPr>
        <p:spPr>
          <a:xfrm>
            <a:off x="1474026" y="4719905"/>
            <a:ext cx="102736" cy="824"/>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32" name="ひし形 157">
            <a:extLst>
              <a:ext uri="{FF2B5EF4-FFF2-40B4-BE49-F238E27FC236}">
                <a16:creationId xmlns:a16="http://schemas.microsoft.com/office/drawing/2014/main" id="{83027756-A631-CACD-6DC3-68C26B59BA07}"/>
              </a:ext>
            </a:extLst>
          </p:cNvPr>
          <p:cNvSpPr/>
          <p:nvPr/>
        </p:nvSpPr>
        <p:spPr>
          <a:xfrm>
            <a:off x="2206488" y="2793700"/>
            <a:ext cx="504000" cy="288000"/>
          </a:xfrm>
          <a:prstGeom prst="diamond">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修正有無</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41" name="テキスト ボックス 71">
            <a:extLst>
              <a:ext uri="{FF2B5EF4-FFF2-40B4-BE49-F238E27FC236}">
                <a16:creationId xmlns:a16="http://schemas.microsoft.com/office/drawing/2014/main" id="{A3410340-1A10-D236-E42C-54145E8A1338}"/>
              </a:ext>
            </a:extLst>
          </p:cNvPr>
          <p:cNvSpPr txBox="1"/>
          <p:nvPr/>
        </p:nvSpPr>
        <p:spPr>
          <a:xfrm>
            <a:off x="2462101" y="3045231"/>
            <a:ext cx="954241" cy="195814"/>
          </a:xfrm>
          <a:prstGeom prst="rect">
            <a:avLst/>
          </a:prstGeom>
          <a:noFill/>
          <a:ln>
            <a:noFill/>
          </a:ln>
        </p:spPr>
        <p:txBody>
          <a:bodyPr wrap="square" lIns="36000" tIns="36000" rIns="36000" bIns="36000" rtlCol="0" anchor="ctr">
            <a:spAutoFit/>
          </a:bodyPr>
          <a:lstStyle/>
          <a:p>
            <a:pPr marL="0" marR="0" lvl="0" indent="0" algn="l" defTabSz="914400" rtl="0" eaLnBrk="1" fontAlgn="base" latinLnBrk="0" hangingPunct="1">
              <a:lnSpc>
                <a:spcPct val="100000"/>
              </a:lnSpc>
              <a:spcBef>
                <a:spcPts val="600"/>
              </a:spcBef>
              <a:spcAft>
                <a:spcPct val="0"/>
              </a:spcAft>
              <a:buClrTx/>
              <a:buSzPct val="100000"/>
              <a:buFontTx/>
              <a:buNone/>
              <a:tabLst/>
              <a:defRPr/>
            </a:pPr>
            <a:r>
              <a:rPr kumimoji="1" lang="ja-JP" altLang="en-US" sz="800">
                <a:solidFill>
                  <a:prstClr val="black"/>
                </a:solidFill>
                <a:latin typeface="+mj-ea"/>
                <a:ea typeface="+mj-ea"/>
                <a:cs typeface="Arial" charset="0"/>
              </a:rPr>
              <a:t>無し</a:t>
            </a:r>
            <a:endParaRPr kumimoji="1" lang="ja-JP" altLang="en-US" sz="800" b="0" i="0" u="none" strike="noStrike" kern="1200" cap="none" spc="0" normalizeH="0" baseline="0" noProof="0">
              <a:ln>
                <a:noFill/>
              </a:ln>
              <a:solidFill>
                <a:prstClr val="black"/>
              </a:solidFill>
              <a:effectLst/>
              <a:uLnTx/>
              <a:uFillTx/>
              <a:latin typeface="+mj-ea"/>
              <a:ea typeface="+mj-ea"/>
              <a:cs typeface="Arial" charset="0"/>
            </a:endParaRPr>
          </a:p>
        </p:txBody>
      </p:sp>
      <p:sp>
        <p:nvSpPr>
          <p:cNvPr id="42" name="正方形/長方形 41">
            <a:extLst>
              <a:ext uri="{FF2B5EF4-FFF2-40B4-BE49-F238E27FC236}">
                <a16:creationId xmlns:a16="http://schemas.microsoft.com/office/drawing/2014/main" id="{645F1816-4197-56C6-8F5E-8429D5B43729}"/>
              </a:ext>
            </a:extLst>
          </p:cNvPr>
          <p:cNvSpPr/>
          <p:nvPr/>
        </p:nvSpPr>
        <p:spPr>
          <a:xfrm>
            <a:off x="3345563" y="4496374"/>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報告</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受領</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44" name="テキスト ボックス 71">
            <a:extLst>
              <a:ext uri="{FF2B5EF4-FFF2-40B4-BE49-F238E27FC236}">
                <a16:creationId xmlns:a16="http://schemas.microsoft.com/office/drawing/2014/main" id="{85515A01-1A37-0811-51DD-ABFA6AC2966F}"/>
              </a:ext>
            </a:extLst>
          </p:cNvPr>
          <p:cNvSpPr txBox="1"/>
          <p:nvPr/>
        </p:nvSpPr>
        <p:spPr>
          <a:xfrm>
            <a:off x="2653759" y="2680498"/>
            <a:ext cx="954241" cy="195814"/>
          </a:xfrm>
          <a:prstGeom prst="rect">
            <a:avLst/>
          </a:prstGeom>
          <a:noFill/>
          <a:ln>
            <a:noFill/>
          </a:ln>
        </p:spPr>
        <p:txBody>
          <a:bodyPr wrap="square" lIns="36000" tIns="36000" rIns="36000" bIns="36000" rtlCol="0" anchor="ctr">
            <a:spAutoFit/>
          </a:bodyPr>
          <a:lstStyle/>
          <a:p>
            <a:pPr marL="0" marR="0" lvl="0" indent="0" algn="l" defTabSz="914400" rtl="0" eaLnBrk="1" fontAlgn="base" latinLnBrk="0" hangingPunct="1">
              <a:lnSpc>
                <a:spcPct val="100000"/>
              </a:lnSpc>
              <a:spcBef>
                <a:spcPts val="600"/>
              </a:spcBef>
              <a:spcAft>
                <a:spcPct val="0"/>
              </a:spcAft>
              <a:buClrTx/>
              <a:buSzPct val="100000"/>
              <a:buFontTx/>
              <a:buNone/>
              <a:tabLst/>
              <a:defRPr/>
            </a:pPr>
            <a:r>
              <a:rPr kumimoji="1" lang="ja-JP" altLang="en-US" sz="800">
                <a:solidFill>
                  <a:prstClr val="black"/>
                </a:solidFill>
                <a:latin typeface="+mj-ea"/>
                <a:ea typeface="+mj-ea"/>
                <a:cs typeface="Arial" charset="0"/>
              </a:rPr>
              <a:t>有り</a:t>
            </a:r>
            <a:endParaRPr kumimoji="1" lang="ja-JP" altLang="en-US" sz="800" b="0" i="0" u="none" strike="noStrike" kern="1200" cap="none" spc="0" normalizeH="0" baseline="0" noProof="0">
              <a:ln>
                <a:noFill/>
              </a:ln>
              <a:solidFill>
                <a:prstClr val="black"/>
              </a:solidFill>
              <a:effectLst/>
              <a:uLnTx/>
              <a:uFillTx/>
              <a:latin typeface="+mj-ea"/>
              <a:ea typeface="+mj-ea"/>
              <a:cs typeface="Arial" charset="0"/>
            </a:endParaRPr>
          </a:p>
        </p:txBody>
      </p:sp>
      <p:cxnSp>
        <p:nvCxnSpPr>
          <p:cNvPr id="51" name="直線矢印コネクタ 95">
            <a:extLst>
              <a:ext uri="{FF2B5EF4-FFF2-40B4-BE49-F238E27FC236}">
                <a16:creationId xmlns:a16="http://schemas.microsoft.com/office/drawing/2014/main" id="{74946C4C-4C5C-A5F6-EB01-55FBD10D36A0}"/>
              </a:ext>
            </a:extLst>
          </p:cNvPr>
          <p:cNvCxnSpPr>
            <a:cxnSpLocks/>
            <a:stCxn id="42" idx="3"/>
            <a:endCxn id="19" idx="1"/>
          </p:cNvCxnSpPr>
          <p:nvPr/>
        </p:nvCxnSpPr>
        <p:spPr>
          <a:xfrm>
            <a:off x="3849563" y="4721374"/>
            <a:ext cx="1409015" cy="209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57" name="直線矢印コネクタ 95">
            <a:extLst>
              <a:ext uri="{FF2B5EF4-FFF2-40B4-BE49-F238E27FC236}">
                <a16:creationId xmlns:a16="http://schemas.microsoft.com/office/drawing/2014/main" id="{F7ED024B-6D3D-4C81-CC48-F5B6E2D77676}"/>
              </a:ext>
            </a:extLst>
          </p:cNvPr>
          <p:cNvCxnSpPr>
            <a:cxnSpLocks/>
            <a:stCxn id="22" idx="3"/>
            <a:endCxn id="109" idx="0"/>
          </p:cNvCxnSpPr>
          <p:nvPr/>
        </p:nvCxnSpPr>
        <p:spPr>
          <a:xfrm>
            <a:off x="4251049" y="2932912"/>
            <a:ext cx="335137" cy="1513526"/>
          </a:xfrm>
          <a:prstGeom prst="bentConnector2">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65" name="楕円 64">
            <a:extLst>
              <a:ext uri="{FF2B5EF4-FFF2-40B4-BE49-F238E27FC236}">
                <a16:creationId xmlns:a16="http://schemas.microsoft.com/office/drawing/2014/main" id="{008AF5AD-92E0-B98F-1937-6961CEDE58CB}"/>
              </a:ext>
            </a:extLst>
          </p:cNvPr>
          <p:cNvSpPr/>
          <p:nvPr/>
        </p:nvSpPr>
        <p:spPr bwMode="gray">
          <a:xfrm>
            <a:off x="9177358" y="2543942"/>
            <a:ext cx="180000" cy="318881"/>
          </a:xfrm>
          <a:prstGeom prst="ellipse">
            <a:avLst/>
          </a:prstGeom>
          <a:solidFill>
            <a:srgbClr val="0088BB"/>
          </a:solidFill>
          <a:ln w="12700" algn="ctr">
            <a:solidFill>
              <a:srgbClr val="FFFFFF"/>
            </a:solidFill>
            <a:miter lim="800000"/>
            <a:headEnd/>
            <a:tailEnd/>
          </a:ln>
        </p:spPr>
        <p:txBody>
          <a:bodyPr rot="0" spcFirstLastPara="0" vertOverflow="overflow" horzOverflow="overflow" vert="eaVert"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i="0" u="none" strike="noStrike" kern="1200" cap="none" spc="0" normalizeH="0" baseline="0" noProof="0" dirty="0">
                <a:ln>
                  <a:noFill/>
                </a:ln>
                <a:solidFill>
                  <a:prstClr val="white"/>
                </a:solidFill>
                <a:effectLst/>
                <a:uLnTx/>
                <a:uFillTx/>
                <a:latin typeface="Yu Gothic UI"/>
                <a:ea typeface="Yu Gothic UI"/>
                <a:cs typeface="Arial" charset="0"/>
              </a:rPr>
              <a:t>End</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sp>
        <p:nvSpPr>
          <p:cNvPr id="66" name="正方形/長方形 65">
            <a:extLst>
              <a:ext uri="{FF2B5EF4-FFF2-40B4-BE49-F238E27FC236}">
                <a16:creationId xmlns:a16="http://schemas.microsoft.com/office/drawing/2014/main" id="{4FFD8C18-E996-3CB0-07A4-9B2C23A37CE5}"/>
              </a:ext>
            </a:extLst>
          </p:cNvPr>
          <p:cNvSpPr/>
          <p:nvPr/>
        </p:nvSpPr>
        <p:spPr>
          <a:xfrm>
            <a:off x="8702575" y="4513059"/>
            <a:ext cx="504000" cy="414057"/>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原因分析</a:t>
            </a:r>
            <a:endParaRPr lang="en-US" altLang="ja-JP" sz="900" dirty="0">
              <a:solidFill>
                <a:prstClr val="black"/>
              </a:solidFill>
              <a:latin typeface="+mj-ea"/>
              <a:ea typeface="+mj-ea"/>
            </a:endParaRPr>
          </a:p>
        </p:txBody>
      </p:sp>
      <p:cxnSp>
        <p:nvCxnSpPr>
          <p:cNvPr id="70" name="直線矢印コネクタ 95">
            <a:extLst>
              <a:ext uri="{FF2B5EF4-FFF2-40B4-BE49-F238E27FC236}">
                <a16:creationId xmlns:a16="http://schemas.microsoft.com/office/drawing/2014/main" id="{472A1DF7-CE16-40A3-21FC-D00F7B145573}"/>
              </a:ext>
            </a:extLst>
          </p:cNvPr>
          <p:cNvCxnSpPr>
            <a:cxnSpLocks/>
          </p:cNvCxnSpPr>
          <p:nvPr/>
        </p:nvCxnSpPr>
        <p:spPr>
          <a:xfrm rot="16200000" flipH="1">
            <a:off x="6449587" y="2600237"/>
            <a:ext cx="0" cy="360000"/>
          </a:xfrm>
          <a:prstGeom prst="bentConnector2">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71" name="テキスト ボックス 71">
            <a:extLst>
              <a:ext uri="{FF2B5EF4-FFF2-40B4-BE49-F238E27FC236}">
                <a16:creationId xmlns:a16="http://schemas.microsoft.com/office/drawing/2014/main" id="{828EBD0B-9113-31C3-BE64-17C2AE1F63AE}"/>
              </a:ext>
            </a:extLst>
          </p:cNvPr>
          <p:cNvSpPr txBox="1"/>
          <p:nvPr/>
        </p:nvSpPr>
        <p:spPr>
          <a:xfrm>
            <a:off x="6099371" y="2650551"/>
            <a:ext cx="233611" cy="241980"/>
          </a:xfrm>
          <a:prstGeom prst="rect">
            <a:avLst/>
          </a:prstGeom>
          <a:noFill/>
          <a:ln>
            <a:noFill/>
          </a:ln>
        </p:spPr>
        <p:txBody>
          <a:bodyPr wrap="square" lIns="36000" tIns="36000" rIns="36000" bIns="36000" rtlCol="0" anchor="ctr">
            <a:spAutoFit/>
          </a:bodyPr>
          <a:lstStyle/>
          <a:p>
            <a:pPr marL="0" marR="0" lvl="0" indent="0" algn="l" defTabSz="914400" rtl="0" eaLnBrk="1" fontAlgn="base" latinLnBrk="0" hangingPunct="1">
              <a:lnSpc>
                <a:spcPct val="100000"/>
              </a:lnSpc>
              <a:spcBef>
                <a:spcPts val="600"/>
              </a:spcBef>
              <a:spcAft>
                <a:spcPct val="0"/>
              </a:spcAft>
              <a:buClrTx/>
              <a:buSzPct val="100000"/>
              <a:buFontTx/>
              <a:buNone/>
              <a:tabLst/>
              <a:defRPr/>
            </a:pPr>
            <a:r>
              <a:rPr kumimoji="1" lang="ja-JP" altLang="en-US" sz="1100" b="0" i="0" u="none" strike="noStrike" kern="1200" cap="none" spc="0" normalizeH="0" baseline="0" noProof="0">
                <a:ln>
                  <a:noFill/>
                </a:ln>
                <a:solidFill>
                  <a:srgbClr val="0088BB"/>
                </a:solidFill>
                <a:effectLst/>
                <a:uLnTx/>
                <a:uFillTx/>
                <a:latin typeface="+mj-ea"/>
                <a:ea typeface="+mj-ea"/>
                <a:cs typeface="Arial" charset="0"/>
              </a:rPr>
              <a:t>★</a:t>
            </a:r>
            <a:endParaRPr kumimoji="1" lang="ja-JP" altLang="en-US" sz="800" b="0" i="0" u="none" strike="noStrike" kern="1200" cap="none" spc="0" normalizeH="0" baseline="0" noProof="0">
              <a:ln>
                <a:noFill/>
              </a:ln>
              <a:solidFill>
                <a:srgbClr val="0088BB"/>
              </a:solidFill>
              <a:effectLst/>
              <a:uLnTx/>
              <a:uFillTx/>
              <a:latin typeface="+mj-ea"/>
              <a:ea typeface="+mj-ea"/>
              <a:cs typeface="Arial" charset="0"/>
            </a:endParaRPr>
          </a:p>
        </p:txBody>
      </p:sp>
      <p:sp>
        <p:nvSpPr>
          <p:cNvPr id="74" name="正方形/長方形 73">
            <a:extLst>
              <a:ext uri="{FF2B5EF4-FFF2-40B4-BE49-F238E27FC236}">
                <a16:creationId xmlns:a16="http://schemas.microsoft.com/office/drawing/2014/main" id="{8A5A5AF7-70B4-E5D6-880D-C8ED13784D77}"/>
              </a:ext>
            </a:extLst>
          </p:cNvPr>
          <p:cNvSpPr/>
          <p:nvPr/>
        </p:nvSpPr>
        <p:spPr>
          <a:xfrm>
            <a:off x="9450913" y="4513059"/>
            <a:ext cx="504000" cy="414057"/>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対応</a:t>
            </a:r>
            <a:endParaRPr lang="en-US" altLang="ja-JP" sz="900" dirty="0">
              <a:solidFill>
                <a:prstClr val="black"/>
              </a:solidFill>
              <a:latin typeface="+mj-ea"/>
              <a:ea typeface="+mj-ea"/>
            </a:endParaRPr>
          </a:p>
        </p:txBody>
      </p:sp>
      <p:cxnSp>
        <p:nvCxnSpPr>
          <p:cNvPr id="79" name="直線矢印コネクタ 95">
            <a:extLst>
              <a:ext uri="{FF2B5EF4-FFF2-40B4-BE49-F238E27FC236}">
                <a16:creationId xmlns:a16="http://schemas.microsoft.com/office/drawing/2014/main" id="{209689EB-BE6E-1664-189F-829A9B766A7C}"/>
              </a:ext>
            </a:extLst>
          </p:cNvPr>
          <p:cNvCxnSpPr>
            <a:cxnSpLocks/>
            <a:stCxn id="66" idx="3"/>
            <a:endCxn id="74" idx="1"/>
          </p:cNvCxnSpPr>
          <p:nvPr/>
        </p:nvCxnSpPr>
        <p:spPr>
          <a:xfrm>
            <a:off x="9206575" y="4720088"/>
            <a:ext cx="244338" cy="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80" name="直線矢印コネクタ 95">
            <a:extLst>
              <a:ext uri="{FF2B5EF4-FFF2-40B4-BE49-F238E27FC236}">
                <a16:creationId xmlns:a16="http://schemas.microsoft.com/office/drawing/2014/main" id="{91B2240B-FF6E-DACE-0B10-31526CC6F6EC}"/>
              </a:ext>
            </a:extLst>
          </p:cNvPr>
          <p:cNvCxnSpPr>
            <a:cxnSpLocks/>
            <a:stCxn id="82" idx="3"/>
            <a:endCxn id="81" idx="1"/>
          </p:cNvCxnSpPr>
          <p:nvPr/>
        </p:nvCxnSpPr>
        <p:spPr>
          <a:xfrm flipV="1">
            <a:off x="10717974" y="4720042"/>
            <a:ext cx="383959" cy="915"/>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81" name="テキスト ボックス 71">
            <a:extLst>
              <a:ext uri="{FF2B5EF4-FFF2-40B4-BE49-F238E27FC236}">
                <a16:creationId xmlns:a16="http://schemas.microsoft.com/office/drawing/2014/main" id="{358BF931-C9B7-5D14-BDB9-20D6CCECD4D8}"/>
              </a:ext>
            </a:extLst>
          </p:cNvPr>
          <p:cNvSpPr txBox="1"/>
          <p:nvPr/>
        </p:nvSpPr>
        <p:spPr>
          <a:xfrm>
            <a:off x="11101933" y="4599052"/>
            <a:ext cx="233611" cy="241980"/>
          </a:xfrm>
          <a:prstGeom prst="rect">
            <a:avLst/>
          </a:prstGeom>
          <a:noFill/>
          <a:ln>
            <a:noFill/>
          </a:ln>
        </p:spPr>
        <p:txBody>
          <a:bodyPr wrap="square" lIns="36000" tIns="36000" rIns="36000" bIns="36000" rtlCol="0" anchor="ctr">
            <a:spAutoFit/>
          </a:bodyPr>
          <a:lstStyle/>
          <a:p>
            <a:pPr marL="0" marR="0" lvl="0" indent="0" algn="l" defTabSz="914400" rtl="0" eaLnBrk="1" fontAlgn="base" latinLnBrk="0" hangingPunct="1">
              <a:lnSpc>
                <a:spcPct val="100000"/>
              </a:lnSpc>
              <a:spcBef>
                <a:spcPts val="600"/>
              </a:spcBef>
              <a:spcAft>
                <a:spcPct val="0"/>
              </a:spcAft>
              <a:buClrTx/>
              <a:buSzPct val="100000"/>
              <a:buFontTx/>
              <a:buNone/>
              <a:tabLst/>
              <a:defRPr/>
            </a:pPr>
            <a:r>
              <a:rPr kumimoji="1" lang="ja-JP" altLang="en-US" sz="1100" b="0" i="0" u="none" strike="noStrike" kern="1200" cap="none" spc="0" normalizeH="0" baseline="0" noProof="0">
                <a:ln>
                  <a:noFill/>
                </a:ln>
                <a:solidFill>
                  <a:srgbClr val="0088BB"/>
                </a:solidFill>
                <a:effectLst/>
                <a:uLnTx/>
                <a:uFillTx/>
                <a:latin typeface="+mj-ea"/>
                <a:ea typeface="+mj-ea"/>
                <a:cs typeface="Arial" charset="0"/>
              </a:rPr>
              <a:t>★</a:t>
            </a:r>
            <a:endParaRPr kumimoji="1" lang="ja-JP" altLang="en-US" sz="800" b="0" i="0" u="none" strike="noStrike" kern="1200" cap="none" spc="0" normalizeH="0" baseline="0" noProof="0">
              <a:ln>
                <a:noFill/>
              </a:ln>
              <a:solidFill>
                <a:srgbClr val="0088BB"/>
              </a:solidFill>
              <a:effectLst/>
              <a:uLnTx/>
              <a:uFillTx/>
              <a:latin typeface="+mj-ea"/>
              <a:ea typeface="+mj-ea"/>
              <a:cs typeface="Arial" charset="0"/>
            </a:endParaRPr>
          </a:p>
        </p:txBody>
      </p:sp>
      <p:sp>
        <p:nvSpPr>
          <p:cNvPr id="82" name="正方形/長方形 81">
            <a:extLst>
              <a:ext uri="{FF2B5EF4-FFF2-40B4-BE49-F238E27FC236}">
                <a16:creationId xmlns:a16="http://schemas.microsoft.com/office/drawing/2014/main" id="{07D9115A-0434-D861-832F-AE295EF2B697}"/>
              </a:ext>
            </a:extLst>
          </p:cNvPr>
          <p:cNvSpPr/>
          <p:nvPr/>
        </p:nvSpPr>
        <p:spPr>
          <a:xfrm>
            <a:off x="10213974" y="4513928"/>
            <a:ext cx="504000" cy="414057"/>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対応完了</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連絡</a:t>
            </a:r>
            <a:endParaRPr lang="en-US" altLang="ja-JP" sz="900" dirty="0">
              <a:solidFill>
                <a:prstClr val="black"/>
              </a:solidFill>
              <a:latin typeface="+mj-ea"/>
              <a:ea typeface="+mj-ea"/>
            </a:endParaRPr>
          </a:p>
        </p:txBody>
      </p:sp>
      <p:cxnSp>
        <p:nvCxnSpPr>
          <p:cNvPr id="86" name="直線矢印コネクタ 95">
            <a:extLst>
              <a:ext uri="{FF2B5EF4-FFF2-40B4-BE49-F238E27FC236}">
                <a16:creationId xmlns:a16="http://schemas.microsoft.com/office/drawing/2014/main" id="{24E157BF-B6E0-205D-6F26-CD1790950B14}"/>
              </a:ext>
            </a:extLst>
          </p:cNvPr>
          <p:cNvCxnSpPr>
            <a:cxnSpLocks/>
            <a:stCxn id="74" idx="3"/>
            <a:endCxn id="82" idx="1"/>
          </p:cNvCxnSpPr>
          <p:nvPr/>
        </p:nvCxnSpPr>
        <p:spPr>
          <a:xfrm>
            <a:off x="9954913" y="4720088"/>
            <a:ext cx="259061" cy="869"/>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5" name="正方形/長方形 341">
            <a:extLst>
              <a:ext uri="{FF2B5EF4-FFF2-40B4-BE49-F238E27FC236}">
                <a16:creationId xmlns:a16="http://schemas.microsoft.com/office/drawing/2014/main" id="{53B39525-4782-BF90-340A-773B6B1A51EA}"/>
              </a:ext>
            </a:extLst>
          </p:cNvPr>
          <p:cNvSpPr/>
          <p:nvPr/>
        </p:nvSpPr>
        <p:spPr>
          <a:xfrm>
            <a:off x="838901" y="1992704"/>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a:ln>
                  <a:noFill/>
                </a:ln>
                <a:solidFill>
                  <a:prstClr val="black"/>
                </a:solidFill>
                <a:effectLst/>
                <a:uLnTx/>
                <a:uFillTx/>
                <a:latin typeface="Meiryo UI"/>
                <a:ea typeface="Meiryo UI"/>
                <a:cs typeface="+mn-cs"/>
              </a:rPr>
              <a:t>危機管理</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9" name="正方形/長方形 341">
            <a:extLst>
              <a:ext uri="{FF2B5EF4-FFF2-40B4-BE49-F238E27FC236}">
                <a16:creationId xmlns:a16="http://schemas.microsoft.com/office/drawing/2014/main" id="{E4D78B8F-A7BD-5E21-C068-88D8219F5626}"/>
              </a:ext>
            </a:extLst>
          </p:cNvPr>
          <p:cNvSpPr/>
          <p:nvPr/>
        </p:nvSpPr>
        <p:spPr>
          <a:xfrm>
            <a:off x="838901" y="3217651"/>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災害応急</a:t>
            </a:r>
            <a:br>
              <a:rPr kumimoji="0" lang="en-US" altLang="zh-TW" sz="900" b="1" i="0" u="none" strike="noStrike" kern="1200" cap="none" spc="0" normalizeH="0" baseline="0" noProof="0" dirty="0">
                <a:ln>
                  <a:noFill/>
                </a:ln>
                <a:solidFill>
                  <a:prstClr val="black"/>
                </a:solidFill>
                <a:effectLst/>
                <a:uLnTx/>
                <a:uFillTx/>
                <a:latin typeface="Meiryo UI"/>
                <a:ea typeface="Meiryo UI"/>
                <a:cs typeface="+mn-cs"/>
              </a:rPr>
            </a:b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対策</a:t>
            </a:r>
            <a:br>
              <a:rPr kumimoji="0" lang="en-US" altLang="zh-TW" sz="900" b="1" i="0" u="none" strike="noStrike" kern="1200" cap="none" spc="0" normalizeH="0" baseline="0" noProof="0" dirty="0">
                <a:ln>
                  <a:noFill/>
                </a:ln>
                <a:solidFill>
                  <a:prstClr val="black"/>
                </a:solidFill>
                <a:effectLst/>
                <a:uLnTx/>
                <a:uFillTx/>
                <a:latin typeface="Meiryo UI"/>
                <a:ea typeface="Meiryo UI"/>
                <a:cs typeface="+mn-cs"/>
              </a:rPr>
            </a:b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責任者</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Tree>
    <p:extLst>
      <p:ext uri="{BB962C8B-B14F-4D97-AF65-F5344CB8AC3E}">
        <p14:creationId xmlns:p14="http://schemas.microsoft.com/office/powerpoint/2010/main" val="4041685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6E40927-2DE7-16C7-9982-3A28FF77F6C4}"/>
              </a:ext>
            </a:extLst>
          </p:cNvPr>
          <p:cNvSpPr>
            <a:spLocks noGrp="1"/>
          </p:cNvSpPr>
          <p:nvPr>
            <p:ph type="title"/>
          </p:nvPr>
        </p:nvSpPr>
        <p:spPr>
          <a:xfrm>
            <a:off x="480000" y="161855"/>
            <a:ext cx="11232000" cy="461425"/>
          </a:xfrm>
        </p:spPr>
        <p:txBody>
          <a:bodyPr>
            <a:spAutoFit/>
          </a:bodyPr>
          <a:lstStyle/>
          <a:p>
            <a:pPr algn="ctr"/>
            <a:r>
              <a:rPr kumimoji="1" lang="ja-JP" altLang="en-US"/>
              <a:t>システムの起動</a:t>
            </a:r>
            <a:r>
              <a:rPr lang="ja-JP" altLang="en-US"/>
              <a:t>（</a:t>
            </a:r>
            <a:r>
              <a:rPr lang="en-US" altLang="ja-JP" dirty="0"/>
              <a:t>5/5</a:t>
            </a:r>
            <a:r>
              <a:rPr lang="ja-JP" altLang="en-US"/>
              <a:t>）</a:t>
            </a:r>
            <a:endParaRPr kumimoji="1" lang="ja-JP" altLang="en-US"/>
          </a:p>
        </p:txBody>
      </p:sp>
      <p:sp>
        <p:nvSpPr>
          <p:cNvPr id="13" name="正方形/長方形 168">
            <a:extLst>
              <a:ext uri="{FF2B5EF4-FFF2-40B4-BE49-F238E27FC236}">
                <a16:creationId xmlns:a16="http://schemas.microsoft.com/office/drawing/2014/main" id="{38F6B5EA-1E73-A8CA-E81B-CBB56FE73BC9}"/>
              </a:ext>
            </a:extLst>
          </p:cNvPr>
          <p:cNvSpPr/>
          <p:nvPr/>
        </p:nvSpPr>
        <p:spPr bwMode="gray">
          <a:xfrm>
            <a:off x="478901" y="1154714"/>
            <a:ext cx="720000" cy="180000"/>
          </a:xfrm>
          <a:prstGeom prst="rect">
            <a:avLst/>
          </a:prstGeom>
          <a:solidFill>
            <a:schemeClr val="tx1"/>
          </a:solidFill>
          <a:ln w="6350" algn="ctr">
            <a:noFill/>
            <a:round/>
            <a:headEnd/>
            <a:tailEnd/>
          </a:ln>
        </p:spPr>
        <p:txBody>
          <a:bodyPr wrap="none" lIns="0" rIns="0" anchor="ct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defRPr/>
            </a:pPr>
            <a:r>
              <a:rPr kumimoji="0" lang="ja-JP" altLang="en-US" sz="1000" b="0" i="0" u="none" strike="noStrike" kern="1200" cap="none" spc="0" normalizeH="0" baseline="0" noProof="0">
                <a:ln>
                  <a:noFill/>
                </a:ln>
                <a:solidFill>
                  <a:prstClr val="white"/>
                </a:solidFill>
                <a:effectLst/>
                <a:uLnTx/>
                <a:uFillTx/>
                <a:latin typeface="Meiryo UI"/>
                <a:ea typeface="Meiryo UI"/>
                <a:cs typeface="Arial" charset="0"/>
              </a:rPr>
              <a:t>業務プロセス</a:t>
            </a:r>
          </a:p>
        </p:txBody>
      </p:sp>
      <p:sp>
        <p:nvSpPr>
          <p:cNvPr id="15" name="ホームベース 79">
            <a:extLst>
              <a:ext uri="{FF2B5EF4-FFF2-40B4-BE49-F238E27FC236}">
                <a16:creationId xmlns:a16="http://schemas.microsoft.com/office/drawing/2014/main" id="{E30029A8-8595-A7F6-5199-D38B78389BF8}"/>
              </a:ext>
            </a:extLst>
          </p:cNvPr>
          <p:cNvSpPr>
            <a:spLocks noChangeArrowheads="1"/>
          </p:cNvSpPr>
          <p:nvPr/>
        </p:nvSpPr>
        <p:spPr bwMode="auto">
          <a:xfrm>
            <a:off x="1258026" y="1154713"/>
            <a:ext cx="10453973" cy="180000"/>
          </a:xfrm>
          <a:prstGeom prst="homePlate">
            <a:avLst>
              <a:gd name="adj" fmla="val 26394"/>
            </a:avLst>
          </a:prstGeom>
          <a:solidFill>
            <a:schemeClr val="tx1"/>
          </a:solidFill>
          <a:ln w="6350" algn="ctr">
            <a:solidFill>
              <a:schemeClr val="bg1">
                <a:lumMod val="50000"/>
              </a:schemeClr>
            </a:solidFill>
            <a:round/>
            <a:headEnd/>
            <a:tailEnd/>
          </a:ln>
        </p:spPr>
        <p:txBody>
          <a:bodyPr lIns="36000" rIns="36000" anchor="ct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defRPr/>
            </a:pPr>
            <a:r>
              <a:rPr kumimoji="0" lang="ja-JP" altLang="en-US" sz="1000" b="0" i="0" u="none" strike="noStrike" kern="1200" cap="none" spc="0" normalizeH="0" baseline="0" noProof="0" dirty="0">
                <a:ln>
                  <a:noFill/>
                </a:ln>
                <a:solidFill>
                  <a:prstClr val="white"/>
                </a:solidFill>
                <a:effectLst/>
                <a:uLnTx/>
                <a:uFillTx/>
                <a:latin typeface="Meiryo UI"/>
                <a:ea typeface="Meiryo UI"/>
                <a:cs typeface="Arial" charset="0"/>
              </a:rPr>
              <a:t>④データ確認</a:t>
            </a:r>
            <a:endParaRPr kumimoji="0" lang="en-US" altLang="ja-JP" sz="1000" b="0" i="0" u="none" strike="noStrike" kern="1200" cap="none" spc="0" normalizeH="0" baseline="0" noProof="0" dirty="0">
              <a:ln>
                <a:noFill/>
              </a:ln>
              <a:solidFill>
                <a:prstClr val="white"/>
              </a:solidFill>
              <a:effectLst/>
              <a:uLnTx/>
              <a:uFillTx/>
              <a:latin typeface="Meiryo UI"/>
              <a:ea typeface="Meiryo UI"/>
              <a:cs typeface="Arial" charset="0"/>
            </a:endParaRPr>
          </a:p>
        </p:txBody>
      </p:sp>
      <p:cxnSp>
        <p:nvCxnSpPr>
          <p:cNvPr id="35" name="直線コネクタ 34">
            <a:extLst>
              <a:ext uri="{FF2B5EF4-FFF2-40B4-BE49-F238E27FC236}">
                <a16:creationId xmlns:a16="http://schemas.microsoft.com/office/drawing/2014/main" id="{0953AEE0-388B-3EC9-D148-6A7FD9329E75}"/>
              </a:ext>
            </a:extLst>
          </p:cNvPr>
          <p:cNvCxnSpPr>
            <a:cxnSpLocks/>
          </p:cNvCxnSpPr>
          <p:nvPr/>
        </p:nvCxnSpPr>
        <p:spPr>
          <a:xfrm>
            <a:off x="1195681" y="1974467"/>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EFF49A90-DF88-716F-EECE-0343EE2E1214}"/>
              </a:ext>
            </a:extLst>
          </p:cNvPr>
          <p:cNvCxnSpPr>
            <a:cxnSpLocks/>
          </p:cNvCxnSpPr>
          <p:nvPr/>
        </p:nvCxnSpPr>
        <p:spPr>
          <a:xfrm>
            <a:off x="1146274" y="2567377"/>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1A153C53-86EB-DB18-3802-7E7E80444017}"/>
              </a:ext>
            </a:extLst>
          </p:cNvPr>
          <p:cNvCxnSpPr>
            <a:cxnSpLocks/>
          </p:cNvCxnSpPr>
          <p:nvPr/>
        </p:nvCxnSpPr>
        <p:spPr>
          <a:xfrm>
            <a:off x="1195681" y="3199415"/>
            <a:ext cx="10516318" cy="0"/>
          </a:xfrm>
          <a:prstGeom prst="line">
            <a:avLst/>
          </a:prstGeom>
          <a:ln w="127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95D4161E-2C02-C274-A69D-3FAE60F199EF}"/>
              </a:ext>
            </a:extLst>
          </p:cNvPr>
          <p:cNvCxnSpPr>
            <a:cxnSpLocks/>
          </p:cNvCxnSpPr>
          <p:nvPr/>
        </p:nvCxnSpPr>
        <p:spPr>
          <a:xfrm>
            <a:off x="1195681" y="3811889"/>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98847A29-CAF8-54E1-EF5D-D44AF485F121}"/>
              </a:ext>
            </a:extLst>
          </p:cNvPr>
          <p:cNvCxnSpPr>
            <a:cxnSpLocks/>
          </p:cNvCxnSpPr>
          <p:nvPr/>
        </p:nvCxnSpPr>
        <p:spPr>
          <a:xfrm>
            <a:off x="1195681" y="4424363"/>
            <a:ext cx="10516318" cy="0"/>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正方形/長方形 341">
            <a:extLst>
              <a:ext uri="{FF2B5EF4-FFF2-40B4-BE49-F238E27FC236}">
                <a16:creationId xmlns:a16="http://schemas.microsoft.com/office/drawing/2014/main" id="{8D863DFD-B1B0-8AEC-3DE0-6CC8A60FBBBC}"/>
              </a:ext>
            </a:extLst>
          </p:cNvPr>
          <p:cNvSpPr/>
          <p:nvPr/>
        </p:nvSpPr>
        <p:spPr>
          <a:xfrm>
            <a:off x="838901" y="1380230"/>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a:solidFill>
                  <a:prstClr val="black"/>
                </a:solidFill>
                <a:latin typeface="Meiryo UI"/>
                <a:ea typeface="Meiryo UI"/>
              </a:rPr>
              <a:t>市町村</a:t>
            </a:r>
            <a:endParaRPr lang="en-US" altLang="ja-JP" sz="900" b="1" dirty="0">
              <a:solidFill>
                <a:prstClr val="black"/>
              </a:solidFill>
              <a:latin typeface="Meiryo UI"/>
              <a:ea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a:ln>
                  <a:noFill/>
                </a:ln>
                <a:solidFill>
                  <a:prstClr val="black"/>
                </a:solidFill>
                <a:effectLst/>
                <a:uLnTx/>
                <a:uFillTx/>
                <a:latin typeface="Meiryo UI"/>
                <a:ea typeface="Meiryo UI"/>
                <a:cs typeface="+mn-cs"/>
              </a:rPr>
              <a:t>長</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1" name="正方形/長方形 341">
            <a:extLst>
              <a:ext uri="{FF2B5EF4-FFF2-40B4-BE49-F238E27FC236}">
                <a16:creationId xmlns:a16="http://schemas.microsoft.com/office/drawing/2014/main" id="{6C9A6FA1-6863-F67A-2663-2D0C9175D311}"/>
              </a:ext>
            </a:extLst>
          </p:cNvPr>
          <p:cNvSpPr/>
          <p:nvPr/>
        </p:nvSpPr>
        <p:spPr>
          <a:xfrm>
            <a:off x="838901" y="2605178"/>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a:ln>
                  <a:noFill/>
                </a:ln>
                <a:solidFill>
                  <a:prstClr val="black"/>
                </a:solidFill>
                <a:effectLst/>
                <a:uLnTx/>
                <a:uFillTx/>
                <a:latin typeface="Meiryo UI"/>
                <a:ea typeface="Meiryo UI"/>
                <a:cs typeface="+mn-cs"/>
              </a:rPr>
              <a:t>システム</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a:solidFill>
                  <a:prstClr val="black"/>
                </a:solidFill>
                <a:latin typeface="Meiryo UI"/>
                <a:ea typeface="Meiryo UI"/>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2" name="正方形/長方形 341">
            <a:extLst>
              <a:ext uri="{FF2B5EF4-FFF2-40B4-BE49-F238E27FC236}">
                <a16:creationId xmlns:a16="http://schemas.microsoft.com/office/drawing/2014/main" id="{076909FE-FF46-E344-376D-C2245F72CF23}"/>
              </a:ext>
            </a:extLst>
          </p:cNvPr>
          <p:cNvSpPr/>
          <p:nvPr/>
        </p:nvSpPr>
        <p:spPr>
          <a:xfrm>
            <a:off x="478900" y="1380230"/>
            <a:ext cx="324000" cy="1804019"/>
          </a:xfrm>
          <a:prstGeom prst="rect">
            <a:avLst/>
          </a:prstGeom>
          <a:solidFill>
            <a:schemeClr val="accent2"/>
          </a:solidFill>
          <a:ln w="6350">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prstClr val="black"/>
                </a:solidFill>
                <a:effectLst/>
                <a:uLnTx/>
                <a:uFillTx/>
                <a:latin typeface="Meiryo UI"/>
                <a:ea typeface="Meiryo UI"/>
                <a:cs typeface="+mn-cs"/>
              </a:rPr>
              <a:t>市町村</a:t>
            </a:r>
            <a:endParaRPr kumimoji="0" lang="en-US" altLang="ja-JP" sz="105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5" name="楕円 24">
            <a:extLst>
              <a:ext uri="{FF2B5EF4-FFF2-40B4-BE49-F238E27FC236}">
                <a16:creationId xmlns:a16="http://schemas.microsoft.com/office/drawing/2014/main" id="{C061FAC0-B73F-4B38-BA0C-71A6916940FC}"/>
              </a:ext>
            </a:extLst>
          </p:cNvPr>
          <p:cNvSpPr/>
          <p:nvPr/>
        </p:nvSpPr>
        <p:spPr bwMode="gray">
          <a:xfrm>
            <a:off x="1258026" y="4631848"/>
            <a:ext cx="180000" cy="180000"/>
          </a:xfrm>
          <a:prstGeom prst="ellipse">
            <a:avLst/>
          </a:prstGeom>
          <a:solidFill>
            <a:srgbClr val="0088BB"/>
          </a:solidFill>
          <a:ln w="12700" algn="ctr">
            <a:noFill/>
            <a:miter lim="800000"/>
            <a:headEnd/>
            <a:tailEnd/>
          </a:ln>
        </p:spPr>
        <p:txBody>
          <a:bodyPr rot="0" spcFirstLastPara="0" vertOverflow="overflow" horzOverflow="overflow" vert="horz"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i="0" u="none" strike="noStrike" kern="1200" cap="none" spc="0" normalizeH="0" baseline="0" noProof="0" dirty="0">
                <a:ln>
                  <a:noFill/>
                </a:ln>
                <a:solidFill>
                  <a:prstClr val="white"/>
                </a:solidFill>
                <a:effectLst/>
                <a:uLnTx/>
                <a:uFillTx/>
                <a:latin typeface="Yu Gothic UI"/>
                <a:ea typeface="Yu Gothic UI"/>
                <a:cs typeface="Arial" charset="0"/>
              </a:rPr>
              <a:t>4</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sp>
        <p:nvSpPr>
          <p:cNvPr id="77" name="フローチャート: 磁気ディスク 76">
            <a:extLst>
              <a:ext uri="{FF2B5EF4-FFF2-40B4-BE49-F238E27FC236}">
                <a16:creationId xmlns:a16="http://schemas.microsoft.com/office/drawing/2014/main" id="{3400DED1-1F82-DBAB-60B8-79EA633F2681}"/>
              </a:ext>
            </a:extLst>
          </p:cNvPr>
          <p:cNvSpPr>
            <a:spLocks/>
          </p:cNvSpPr>
          <p:nvPr/>
        </p:nvSpPr>
        <p:spPr>
          <a:xfrm>
            <a:off x="1734513" y="5144837"/>
            <a:ext cx="504000" cy="432000"/>
          </a:xfrm>
          <a:prstGeom prst="flowChartMagneticDisk">
            <a:avLst/>
          </a:prstGeom>
          <a:solidFill>
            <a:schemeClr val="bg1">
              <a:lumMod val="95000"/>
            </a:schemeClr>
          </a:solidFill>
          <a:ln w="19050">
            <a:solidFill>
              <a:schemeClr val="bg1">
                <a:lumMod val="65000"/>
              </a:schemeClr>
            </a:solidFill>
          </a:ln>
        </p:spPr>
        <p:style>
          <a:lnRef idx="2">
            <a:schemeClr val="accent1"/>
          </a:lnRef>
          <a:fillRef idx="1">
            <a:schemeClr val="lt1"/>
          </a:fillRef>
          <a:effectRef idx="0">
            <a:schemeClr val="accent1"/>
          </a:effectRef>
          <a:fontRef idx="minor">
            <a:schemeClr val="dk1"/>
          </a:fontRef>
        </p:style>
        <p:txBody>
          <a:bodyPr wrap="none" lIns="0" tIns="0" rIns="0" bIns="0"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rPr>
              <a:t>広域被災者</a:t>
            </a:r>
            <a:br>
              <a:rPr kumimoji="1" lang="en-US" altLang="ja-JP"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rPr>
            </a:br>
            <a:r>
              <a:rPr kumimoji="1" lang="en-US" altLang="ja-JP"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rPr>
              <a:t>DB</a:t>
            </a:r>
            <a:r>
              <a:rPr kumimoji="1" lang="ja-JP" altLang="en-US"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rPr>
              <a:t>・システム</a:t>
            </a:r>
            <a:endParaRPr kumimoji="1" lang="en-US" altLang="ja-JP" sz="800" b="0" i="0" u="none" strike="noStrike" kern="1200" cap="none" spc="0" normalizeH="0" baseline="0" noProof="0" dirty="0">
              <a:ln>
                <a:noFill/>
              </a:ln>
              <a:solidFill>
                <a:sysClr val="windowText" lastClr="000000"/>
              </a:solidFill>
              <a:effectLst/>
              <a:uLnTx/>
              <a:uFillTx/>
              <a:latin typeface="Meiryo UI"/>
              <a:ea typeface="Meiryo UI"/>
              <a:cs typeface="Arial" panose="020B0604020202020204" pitchFamily="34" charset="0"/>
            </a:endParaRPr>
          </a:p>
        </p:txBody>
      </p:sp>
      <p:cxnSp>
        <p:nvCxnSpPr>
          <p:cNvPr id="81" name="直線矢印コネクタ 95">
            <a:extLst>
              <a:ext uri="{FF2B5EF4-FFF2-40B4-BE49-F238E27FC236}">
                <a16:creationId xmlns:a16="http://schemas.microsoft.com/office/drawing/2014/main" id="{1DEEA2A4-C08E-8C35-25A2-8CAAB008570E}"/>
              </a:ext>
            </a:extLst>
          </p:cNvPr>
          <p:cNvCxnSpPr>
            <a:cxnSpLocks/>
            <a:stCxn id="17" idx="0"/>
            <a:endCxn id="92" idx="1"/>
          </p:cNvCxnSpPr>
          <p:nvPr/>
        </p:nvCxnSpPr>
        <p:spPr>
          <a:xfrm rot="5400000" flipH="1" flipV="1">
            <a:off x="6966133" y="2604998"/>
            <a:ext cx="1603171" cy="928811"/>
          </a:xfrm>
          <a:prstGeom prst="bentConnector2">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84" name="直線矢印コネクタ 95">
            <a:extLst>
              <a:ext uri="{FF2B5EF4-FFF2-40B4-BE49-F238E27FC236}">
                <a16:creationId xmlns:a16="http://schemas.microsoft.com/office/drawing/2014/main" id="{927E6220-8A14-067D-8513-B7B21E9920F1}"/>
              </a:ext>
            </a:extLst>
          </p:cNvPr>
          <p:cNvCxnSpPr>
            <a:cxnSpLocks/>
            <a:stCxn id="96" idx="2"/>
            <a:endCxn id="77" idx="1"/>
          </p:cNvCxnSpPr>
          <p:nvPr/>
        </p:nvCxnSpPr>
        <p:spPr>
          <a:xfrm>
            <a:off x="1986513" y="4946848"/>
            <a:ext cx="0" cy="197989"/>
          </a:xfrm>
          <a:prstGeom prst="straightConnector1">
            <a:avLst/>
          </a:prstGeom>
          <a:ln w="6350">
            <a:solidFill>
              <a:schemeClr val="bg1">
                <a:lumMod val="50000"/>
              </a:schemeClr>
            </a:solidFill>
            <a:prstDash val="sysDot"/>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96" name="正方形/長方形 95">
            <a:extLst>
              <a:ext uri="{FF2B5EF4-FFF2-40B4-BE49-F238E27FC236}">
                <a16:creationId xmlns:a16="http://schemas.microsoft.com/office/drawing/2014/main" id="{3D8F6431-2BCA-6454-3265-75F9FBADA96F}"/>
              </a:ext>
            </a:extLst>
          </p:cNvPr>
          <p:cNvSpPr/>
          <p:nvPr/>
        </p:nvSpPr>
        <p:spPr>
          <a:xfrm>
            <a:off x="1734513" y="4496848"/>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基本情報</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確認</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00" name="ひし形 157">
            <a:extLst>
              <a:ext uri="{FF2B5EF4-FFF2-40B4-BE49-F238E27FC236}">
                <a16:creationId xmlns:a16="http://schemas.microsoft.com/office/drawing/2014/main" id="{7B901115-D348-5EBA-9097-60036BD1B97D}"/>
              </a:ext>
            </a:extLst>
          </p:cNvPr>
          <p:cNvSpPr/>
          <p:nvPr/>
        </p:nvSpPr>
        <p:spPr>
          <a:xfrm>
            <a:off x="2648089" y="4577848"/>
            <a:ext cx="504000" cy="288000"/>
          </a:xfrm>
          <a:prstGeom prst="diamond">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データの</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異常有無</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101" name="直線矢印コネクタ 95">
            <a:extLst>
              <a:ext uri="{FF2B5EF4-FFF2-40B4-BE49-F238E27FC236}">
                <a16:creationId xmlns:a16="http://schemas.microsoft.com/office/drawing/2014/main" id="{D0BE178E-AA99-8260-9A79-E8AF124454BD}"/>
              </a:ext>
            </a:extLst>
          </p:cNvPr>
          <p:cNvCxnSpPr>
            <a:cxnSpLocks/>
            <a:stCxn id="96" idx="3"/>
            <a:endCxn id="100" idx="1"/>
          </p:cNvCxnSpPr>
          <p:nvPr/>
        </p:nvCxnSpPr>
        <p:spPr>
          <a:xfrm>
            <a:off x="2238513" y="4721848"/>
            <a:ext cx="409576" cy="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08" name="四角形: 角を丸くする 107">
            <a:extLst>
              <a:ext uri="{FF2B5EF4-FFF2-40B4-BE49-F238E27FC236}">
                <a16:creationId xmlns:a16="http://schemas.microsoft.com/office/drawing/2014/main" id="{E7A82029-B70D-CBD7-65B4-721281594A41}"/>
              </a:ext>
            </a:extLst>
          </p:cNvPr>
          <p:cNvSpPr/>
          <p:nvPr/>
        </p:nvSpPr>
        <p:spPr>
          <a:xfrm>
            <a:off x="3572480" y="4466546"/>
            <a:ext cx="1476000" cy="195814"/>
          </a:xfrm>
          <a:prstGeom prst="roundRect">
            <a:avLst/>
          </a:prstGeom>
          <a:solidFill>
            <a:srgbClr val="0088BB"/>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ja-JP" sz="900" b="1" dirty="0">
                <a:solidFill>
                  <a:schemeClr val="bg1"/>
                </a:solidFill>
                <a:latin typeface="+mj-ea"/>
                <a:ea typeface="+mj-ea"/>
              </a:rPr>
              <a:t>3.6.</a:t>
            </a:r>
            <a:r>
              <a:rPr lang="ja-JP" altLang="en-US" sz="900" b="1" dirty="0">
                <a:solidFill>
                  <a:schemeClr val="bg1"/>
                </a:solidFill>
                <a:latin typeface="+mj-ea"/>
                <a:ea typeface="+mj-ea"/>
              </a:rPr>
              <a:t>システムの運用へ</a:t>
            </a:r>
            <a:endParaRPr kumimoji="0" lang="en-US" altLang="ja-JP" sz="900" b="1" i="0" u="none" strike="noStrike" kern="1200" cap="none" spc="0" normalizeH="0" baseline="0" noProof="0" dirty="0">
              <a:ln>
                <a:noFill/>
              </a:ln>
              <a:solidFill>
                <a:schemeClr val="bg1"/>
              </a:solidFill>
              <a:effectLst/>
              <a:uLnTx/>
              <a:uFillTx/>
              <a:latin typeface="+mj-ea"/>
              <a:ea typeface="+mj-ea"/>
              <a:cs typeface="+mn-cs"/>
            </a:endParaRPr>
          </a:p>
        </p:txBody>
      </p:sp>
      <p:cxnSp>
        <p:nvCxnSpPr>
          <p:cNvPr id="113" name="直線矢印コネクタ 95">
            <a:extLst>
              <a:ext uri="{FF2B5EF4-FFF2-40B4-BE49-F238E27FC236}">
                <a16:creationId xmlns:a16="http://schemas.microsoft.com/office/drawing/2014/main" id="{4A2AD869-BB99-7101-C66C-5ECF1B03E2DE}"/>
              </a:ext>
            </a:extLst>
          </p:cNvPr>
          <p:cNvCxnSpPr>
            <a:cxnSpLocks/>
            <a:stCxn id="100" idx="3"/>
          </p:cNvCxnSpPr>
          <p:nvPr/>
        </p:nvCxnSpPr>
        <p:spPr>
          <a:xfrm>
            <a:off x="3152089" y="4721848"/>
            <a:ext cx="2269176" cy="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16" name="テキスト ボックス 71">
            <a:extLst>
              <a:ext uri="{FF2B5EF4-FFF2-40B4-BE49-F238E27FC236}">
                <a16:creationId xmlns:a16="http://schemas.microsoft.com/office/drawing/2014/main" id="{9E68DE8C-2B07-1D8F-C2A4-4C5872FBC2CA}"/>
              </a:ext>
            </a:extLst>
          </p:cNvPr>
          <p:cNvSpPr txBox="1"/>
          <p:nvPr/>
        </p:nvSpPr>
        <p:spPr>
          <a:xfrm>
            <a:off x="3157592" y="4721848"/>
            <a:ext cx="425364" cy="195814"/>
          </a:xfrm>
          <a:prstGeom prst="rect">
            <a:avLst/>
          </a:prstGeom>
          <a:noFill/>
          <a:ln>
            <a:noFill/>
          </a:ln>
        </p:spPr>
        <p:txBody>
          <a:bodyPr wrap="none" lIns="36000" tIns="36000" rIns="36000" bIns="36000" rtlCol="0" anchor="ctr">
            <a:spAutoFit/>
          </a:bodyPr>
          <a:lstStyle/>
          <a:p>
            <a:pPr marL="0" marR="0" lvl="0" indent="0" algn="l" defTabSz="914400" rtl="0" eaLnBrk="1" fontAlgn="base" latinLnBrk="0" hangingPunct="1">
              <a:lnSpc>
                <a:spcPct val="100000"/>
              </a:lnSpc>
              <a:spcBef>
                <a:spcPts val="600"/>
              </a:spcBef>
              <a:spcAft>
                <a:spcPct val="0"/>
              </a:spcAft>
              <a:buClrTx/>
              <a:buSzPct val="100000"/>
              <a:buFontTx/>
              <a:buNone/>
              <a:tabLst/>
              <a:defRPr/>
            </a:pPr>
            <a:r>
              <a:rPr kumimoji="1" lang="ja-JP" altLang="en-US" sz="800">
                <a:solidFill>
                  <a:prstClr val="black"/>
                </a:solidFill>
                <a:latin typeface="+mj-ea"/>
                <a:ea typeface="+mj-ea"/>
                <a:cs typeface="Arial" charset="0"/>
              </a:rPr>
              <a:t>異常あり</a:t>
            </a:r>
            <a:endParaRPr kumimoji="1" lang="ja-JP" altLang="en-US" sz="800" b="0" i="0" u="none" strike="noStrike" kern="1200" cap="none" spc="0" normalizeH="0" baseline="0" noProof="0">
              <a:ln>
                <a:noFill/>
              </a:ln>
              <a:solidFill>
                <a:prstClr val="black"/>
              </a:solidFill>
              <a:effectLst/>
              <a:uLnTx/>
              <a:uFillTx/>
              <a:latin typeface="+mj-ea"/>
              <a:ea typeface="+mj-ea"/>
              <a:cs typeface="Arial" charset="0"/>
            </a:endParaRPr>
          </a:p>
        </p:txBody>
      </p:sp>
      <p:sp>
        <p:nvSpPr>
          <p:cNvPr id="117" name="テキスト ボックス 71">
            <a:extLst>
              <a:ext uri="{FF2B5EF4-FFF2-40B4-BE49-F238E27FC236}">
                <a16:creationId xmlns:a16="http://schemas.microsoft.com/office/drawing/2014/main" id="{84B6AC68-5664-405D-7546-566F25E17C79}"/>
              </a:ext>
            </a:extLst>
          </p:cNvPr>
          <p:cNvSpPr txBox="1"/>
          <p:nvPr/>
        </p:nvSpPr>
        <p:spPr>
          <a:xfrm>
            <a:off x="3059900" y="4408935"/>
            <a:ext cx="277888" cy="195814"/>
          </a:xfrm>
          <a:prstGeom prst="rect">
            <a:avLst/>
          </a:prstGeom>
          <a:noFill/>
          <a:ln>
            <a:noFill/>
          </a:ln>
        </p:spPr>
        <p:txBody>
          <a:bodyPr wrap="none" lIns="36000" tIns="36000" rIns="36000" bIns="36000" rtlCol="0" anchor="ctr">
            <a:spAutoFit/>
          </a:bodyPr>
          <a:lstStyle/>
          <a:p>
            <a:pPr marL="0" marR="0" lvl="0" indent="0" algn="l" defTabSz="914400" rtl="0" eaLnBrk="1" fontAlgn="base" latinLnBrk="0" hangingPunct="1">
              <a:lnSpc>
                <a:spcPct val="100000"/>
              </a:lnSpc>
              <a:spcBef>
                <a:spcPts val="600"/>
              </a:spcBef>
              <a:spcAft>
                <a:spcPct val="0"/>
              </a:spcAft>
              <a:buClrTx/>
              <a:buSzPct val="100000"/>
              <a:buFontTx/>
              <a:buNone/>
              <a:tabLst/>
              <a:defRPr/>
            </a:pPr>
            <a:r>
              <a:rPr kumimoji="1" lang="ja-JP" altLang="en-US" sz="800">
                <a:solidFill>
                  <a:prstClr val="black"/>
                </a:solidFill>
                <a:latin typeface="+mj-ea"/>
                <a:ea typeface="+mj-ea"/>
                <a:cs typeface="Arial" charset="0"/>
              </a:rPr>
              <a:t>正常</a:t>
            </a:r>
            <a:endParaRPr kumimoji="1" lang="ja-JP" altLang="en-US" sz="800" b="0" i="0" u="none" strike="noStrike" kern="1200" cap="none" spc="0" normalizeH="0" baseline="0" noProof="0">
              <a:ln>
                <a:noFill/>
              </a:ln>
              <a:solidFill>
                <a:prstClr val="black"/>
              </a:solidFill>
              <a:effectLst/>
              <a:uLnTx/>
              <a:uFillTx/>
              <a:latin typeface="+mj-ea"/>
              <a:ea typeface="+mj-ea"/>
              <a:cs typeface="Arial" charset="0"/>
            </a:endParaRPr>
          </a:p>
        </p:txBody>
      </p:sp>
      <p:cxnSp>
        <p:nvCxnSpPr>
          <p:cNvPr id="28" name="直線矢印コネクタ 95">
            <a:extLst>
              <a:ext uri="{FF2B5EF4-FFF2-40B4-BE49-F238E27FC236}">
                <a16:creationId xmlns:a16="http://schemas.microsoft.com/office/drawing/2014/main" id="{9B88168A-1E95-1951-B199-A578F00D3785}"/>
              </a:ext>
            </a:extLst>
          </p:cNvPr>
          <p:cNvCxnSpPr>
            <a:cxnSpLocks/>
            <a:stCxn id="25" idx="6"/>
            <a:endCxn id="96" idx="1"/>
          </p:cNvCxnSpPr>
          <p:nvPr/>
        </p:nvCxnSpPr>
        <p:spPr>
          <a:xfrm>
            <a:off x="1438026" y="4721848"/>
            <a:ext cx="296487" cy="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85" name="正方形/長方形 84">
            <a:extLst>
              <a:ext uri="{FF2B5EF4-FFF2-40B4-BE49-F238E27FC236}">
                <a16:creationId xmlns:a16="http://schemas.microsoft.com/office/drawing/2014/main" id="{250DB0DD-B6DA-2F0E-ED04-DB0A7BBCB8FC}"/>
              </a:ext>
            </a:extLst>
          </p:cNvPr>
          <p:cNvSpPr/>
          <p:nvPr/>
        </p:nvSpPr>
        <p:spPr>
          <a:xfrm>
            <a:off x="5464699" y="4495729"/>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事業者との</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コミュニケーション</a:t>
            </a:r>
            <a:endParaRPr lang="en-US" altLang="ja-JP" sz="900" dirty="0">
              <a:solidFill>
                <a:prstClr val="black"/>
              </a:solidFill>
              <a:latin typeface="+mj-ea"/>
              <a:ea typeface="+mj-ea"/>
            </a:endParaRPr>
          </a:p>
        </p:txBody>
      </p:sp>
      <p:sp>
        <p:nvSpPr>
          <p:cNvPr id="136" name="正方形/長方形 74">
            <a:extLst>
              <a:ext uri="{FF2B5EF4-FFF2-40B4-BE49-F238E27FC236}">
                <a16:creationId xmlns:a16="http://schemas.microsoft.com/office/drawing/2014/main" id="{D863EA9A-7EF7-06D0-2878-A88AACEAAB6D}"/>
              </a:ext>
            </a:extLst>
          </p:cNvPr>
          <p:cNvSpPr/>
          <p:nvPr/>
        </p:nvSpPr>
        <p:spPr>
          <a:xfrm>
            <a:off x="12554360" y="1429589"/>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37" name="正方形/長方形 74">
            <a:extLst>
              <a:ext uri="{FF2B5EF4-FFF2-40B4-BE49-F238E27FC236}">
                <a16:creationId xmlns:a16="http://schemas.microsoft.com/office/drawing/2014/main" id="{3B92EFA2-A074-6336-18B6-5AB5CDA0B4C0}"/>
              </a:ext>
            </a:extLst>
          </p:cNvPr>
          <p:cNvSpPr/>
          <p:nvPr/>
        </p:nvSpPr>
        <p:spPr>
          <a:xfrm>
            <a:off x="12554360" y="2042817"/>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38" name="正方形/長方形 74">
            <a:extLst>
              <a:ext uri="{FF2B5EF4-FFF2-40B4-BE49-F238E27FC236}">
                <a16:creationId xmlns:a16="http://schemas.microsoft.com/office/drawing/2014/main" id="{512DF235-823C-7EAF-472B-18FD45FA991A}"/>
              </a:ext>
            </a:extLst>
          </p:cNvPr>
          <p:cNvSpPr/>
          <p:nvPr/>
        </p:nvSpPr>
        <p:spPr>
          <a:xfrm>
            <a:off x="12554360" y="2656045"/>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39" name="正方形/長方形 74">
            <a:extLst>
              <a:ext uri="{FF2B5EF4-FFF2-40B4-BE49-F238E27FC236}">
                <a16:creationId xmlns:a16="http://schemas.microsoft.com/office/drawing/2014/main" id="{F8018FC6-E2D6-5722-7721-E0B2F648D5E4}"/>
              </a:ext>
            </a:extLst>
          </p:cNvPr>
          <p:cNvSpPr/>
          <p:nvPr/>
        </p:nvSpPr>
        <p:spPr>
          <a:xfrm>
            <a:off x="12554360" y="3269273"/>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40" name="正方形/長方形 74">
            <a:extLst>
              <a:ext uri="{FF2B5EF4-FFF2-40B4-BE49-F238E27FC236}">
                <a16:creationId xmlns:a16="http://schemas.microsoft.com/office/drawing/2014/main" id="{EB8832C7-955F-1573-9025-AF8F41E0F662}"/>
              </a:ext>
            </a:extLst>
          </p:cNvPr>
          <p:cNvSpPr/>
          <p:nvPr/>
        </p:nvSpPr>
        <p:spPr>
          <a:xfrm>
            <a:off x="12554360" y="38825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41" name="正方形/長方形 74">
            <a:extLst>
              <a:ext uri="{FF2B5EF4-FFF2-40B4-BE49-F238E27FC236}">
                <a16:creationId xmlns:a16="http://schemas.microsoft.com/office/drawing/2014/main" id="{F8A7E5FC-2847-70C5-FDA4-2775717D0862}"/>
              </a:ext>
            </a:extLst>
          </p:cNvPr>
          <p:cNvSpPr/>
          <p:nvPr/>
        </p:nvSpPr>
        <p:spPr>
          <a:xfrm>
            <a:off x="12554360" y="4495729"/>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42" name="正方形/長方形 74">
            <a:extLst>
              <a:ext uri="{FF2B5EF4-FFF2-40B4-BE49-F238E27FC236}">
                <a16:creationId xmlns:a16="http://schemas.microsoft.com/office/drawing/2014/main" id="{F6FB4008-DBAC-4AAC-62B9-08611E9E159A}"/>
              </a:ext>
            </a:extLst>
          </p:cNvPr>
          <p:cNvSpPr/>
          <p:nvPr/>
        </p:nvSpPr>
        <p:spPr>
          <a:xfrm>
            <a:off x="12554360" y="5108955"/>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43" name="正方形/長方形 74">
            <a:extLst>
              <a:ext uri="{FF2B5EF4-FFF2-40B4-BE49-F238E27FC236}">
                <a16:creationId xmlns:a16="http://schemas.microsoft.com/office/drawing/2014/main" id="{D85E54C3-DCC8-C494-F747-8E5749712816}"/>
              </a:ext>
            </a:extLst>
          </p:cNvPr>
          <p:cNvSpPr/>
          <p:nvPr/>
        </p:nvSpPr>
        <p:spPr>
          <a:xfrm>
            <a:off x="1723697"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44" name="正方形/長方形 74">
            <a:extLst>
              <a:ext uri="{FF2B5EF4-FFF2-40B4-BE49-F238E27FC236}">
                <a16:creationId xmlns:a16="http://schemas.microsoft.com/office/drawing/2014/main" id="{0A0B5864-8233-05DE-4A67-63A10494B520}"/>
              </a:ext>
            </a:extLst>
          </p:cNvPr>
          <p:cNvSpPr/>
          <p:nvPr/>
        </p:nvSpPr>
        <p:spPr>
          <a:xfrm>
            <a:off x="264808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45" name="正方形/長方形 74">
            <a:extLst>
              <a:ext uri="{FF2B5EF4-FFF2-40B4-BE49-F238E27FC236}">
                <a16:creationId xmlns:a16="http://schemas.microsoft.com/office/drawing/2014/main" id="{8AA9E755-612A-73AC-2811-97C2A11384B0}"/>
              </a:ext>
            </a:extLst>
          </p:cNvPr>
          <p:cNvSpPr/>
          <p:nvPr/>
        </p:nvSpPr>
        <p:spPr>
          <a:xfrm>
            <a:off x="3572481"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46" name="正方形/長方形 74">
            <a:extLst>
              <a:ext uri="{FF2B5EF4-FFF2-40B4-BE49-F238E27FC236}">
                <a16:creationId xmlns:a16="http://schemas.microsoft.com/office/drawing/2014/main" id="{54154C87-F19D-0700-6E4C-4B5E4A28E919}"/>
              </a:ext>
            </a:extLst>
          </p:cNvPr>
          <p:cNvSpPr/>
          <p:nvPr/>
        </p:nvSpPr>
        <p:spPr>
          <a:xfrm>
            <a:off x="4496873"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47" name="正方形/長方形 74">
            <a:extLst>
              <a:ext uri="{FF2B5EF4-FFF2-40B4-BE49-F238E27FC236}">
                <a16:creationId xmlns:a16="http://schemas.microsoft.com/office/drawing/2014/main" id="{06C36622-1E44-473F-8BEB-73DC7189AFFB}"/>
              </a:ext>
            </a:extLst>
          </p:cNvPr>
          <p:cNvSpPr/>
          <p:nvPr/>
        </p:nvSpPr>
        <p:spPr>
          <a:xfrm>
            <a:off x="5421265"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48" name="正方形/長方形 74">
            <a:extLst>
              <a:ext uri="{FF2B5EF4-FFF2-40B4-BE49-F238E27FC236}">
                <a16:creationId xmlns:a16="http://schemas.microsoft.com/office/drawing/2014/main" id="{0949F3FF-B767-6849-B457-584DFD06E22A}"/>
              </a:ext>
            </a:extLst>
          </p:cNvPr>
          <p:cNvSpPr/>
          <p:nvPr/>
        </p:nvSpPr>
        <p:spPr>
          <a:xfrm>
            <a:off x="6345657"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49" name="正方形/長方形 74">
            <a:extLst>
              <a:ext uri="{FF2B5EF4-FFF2-40B4-BE49-F238E27FC236}">
                <a16:creationId xmlns:a16="http://schemas.microsoft.com/office/drawing/2014/main" id="{14C63F1F-8EEB-A8FB-808F-6D842CF1CD65}"/>
              </a:ext>
            </a:extLst>
          </p:cNvPr>
          <p:cNvSpPr/>
          <p:nvPr/>
        </p:nvSpPr>
        <p:spPr>
          <a:xfrm>
            <a:off x="727004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50" name="正方形/長方形 74">
            <a:extLst>
              <a:ext uri="{FF2B5EF4-FFF2-40B4-BE49-F238E27FC236}">
                <a16:creationId xmlns:a16="http://schemas.microsoft.com/office/drawing/2014/main" id="{643D8FFE-D4DE-5165-F411-0CEC0D52E519}"/>
              </a:ext>
            </a:extLst>
          </p:cNvPr>
          <p:cNvSpPr/>
          <p:nvPr/>
        </p:nvSpPr>
        <p:spPr>
          <a:xfrm>
            <a:off x="8194441"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51" name="正方形/長方形 74">
            <a:extLst>
              <a:ext uri="{FF2B5EF4-FFF2-40B4-BE49-F238E27FC236}">
                <a16:creationId xmlns:a16="http://schemas.microsoft.com/office/drawing/2014/main" id="{618F10CF-DF60-015D-1545-F9B01688AFBF}"/>
              </a:ext>
            </a:extLst>
          </p:cNvPr>
          <p:cNvSpPr/>
          <p:nvPr/>
        </p:nvSpPr>
        <p:spPr>
          <a:xfrm>
            <a:off x="9118833"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52" name="正方形/長方形 74">
            <a:extLst>
              <a:ext uri="{FF2B5EF4-FFF2-40B4-BE49-F238E27FC236}">
                <a16:creationId xmlns:a16="http://schemas.microsoft.com/office/drawing/2014/main" id="{004A3C04-0811-9924-5F2C-61D0A308792F}"/>
              </a:ext>
            </a:extLst>
          </p:cNvPr>
          <p:cNvSpPr/>
          <p:nvPr/>
        </p:nvSpPr>
        <p:spPr>
          <a:xfrm>
            <a:off x="10043225"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53" name="正方形/長方形 74">
            <a:extLst>
              <a:ext uri="{FF2B5EF4-FFF2-40B4-BE49-F238E27FC236}">
                <a16:creationId xmlns:a16="http://schemas.microsoft.com/office/drawing/2014/main" id="{EF260765-4F2F-17AC-27DC-FC9FA93C84EB}"/>
              </a:ext>
            </a:extLst>
          </p:cNvPr>
          <p:cNvSpPr/>
          <p:nvPr/>
        </p:nvSpPr>
        <p:spPr>
          <a:xfrm>
            <a:off x="10967619" y="6867301"/>
            <a:ext cx="504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54" name="正方形/長方形 74">
            <a:extLst>
              <a:ext uri="{FF2B5EF4-FFF2-40B4-BE49-F238E27FC236}">
                <a16:creationId xmlns:a16="http://schemas.microsoft.com/office/drawing/2014/main" id="{6AF773C3-020C-4FCC-270A-32DE8438C9DB}"/>
              </a:ext>
            </a:extLst>
          </p:cNvPr>
          <p:cNvSpPr/>
          <p:nvPr/>
        </p:nvSpPr>
        <p:spPr>
          <a:xfrm>
            <a:off x="11712010" y="6867301"/>
            <a:ext cx="180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55" name="正方形/長方形 74">
            <a:extLst>
              <a:ext uri="{FF2B5EF4-FFF2-40B4-BE49-F238E27FC236}">
                <a16:creationId xmlns:a16="http://schemas.microsoft.com/office/drawing/2014/main" id="{1B078F82-5BF0-6E37-0CAB-D84EC56B8598}"/>
              </a:ext>
            </a:extLst>
          </p:cNvPr>
          <p:cNvSpPr/>
          <p:nvPr/>
        </p:nvSpPr>
        <p:spPr>
          <a:xfrm>
            <a:off x="1303305" y="6867301"/>
            <a:ext cx="180000" cy="450000"/>
          </a:xfrm>
          <a:prstGeom prst="rect">
            <a:avLst/>
          </a:prstGeom>
          <a:solidFill>
            <a:schemeClr val="bg1">
              <a:lumMod val="75000"/>
            </a:schemeClr>
          </a:solidFill>
          <a:ln w="63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49" name="直線矢印コネクタ 95">
            <a:extLst>
              <a:ext uri="{FF2B5EF4-FFF2-40B4-BE49-F238E27FC236}">
                <a16:creationId xmlns:a16="http://schemas.microsoft.com/office/drawing/2014/main" id="{E961DEDF-7625-57D9-EF27-BCBDE8ADCBEC}"/>
              </a:ext>
            </a:extLst>
          </p:cNvPr>
          <p:cNvCxnSpPr>
            <a:cxnSpLocks/>
            <a:stCxn id="100" idx="0"/>
            <a:endCxn id="108" idx="1"/>
          </p:cNvCxnSpPr>
          <p:nvPr/>
        </p:nvCxnSpPr>
        <p:spPr>
          <a:xfrm rot="5400000" flipH="1" flipV="1">
            <a:off x="3229587" y="4234956"/>
            <a:ext cx="13395" cy="672391"/>
          </a:xfrm>
          <a:prstGeom prst="bentConnector2">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83" name="正方形/長方形 82">
            <a:extLst>
              <a:ext uri="{FF2B5EF4-FFF2-40B4-BE49-F238E27FC236}">
                <a16:creationId xmlns:a16="http://schemas.microsoft.com/office/drawing/2014/main" id="{973D22C3-4994-49F3-DDF1-8B7BA97690A4}"/>
              </a:ext>
            </a:extLst>
          </p:cNvPr>
          <p:cNvSpPr/>
          <p:nvPr/>
        </p:nvSpPr>
        <p:spPr>
          <a:xfrm>
            <a:off x="7397276" y="4495728"/>
            <a:ext cx="684316"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事業者による</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修正対応の</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完了確認</a:t>
            </a:r>
            <a:endParaRPr lang="en-US" altLang="ja-JP" sz="900" dirty="0">
              <a:solidFill>
                <a:prstClr val="black"/>
              </a:solidFill>
              <a:latin typeface="+mj-ea"/>
              <a:ea typeface="+mj-ea"/>
            </a:endParaRPr>
          </a:p>
        </p:txBody>
      </p:sp>
      <p:cxnSp>
        <p:nvCxnSpPr>
          <p:cNvPr id="86" name="直線矢印コネクタ 95">
            <a:extLst>
              <a:ext uri="{FF2B5EF4-FFF2-40B4-BE49-F238E27FC236}">
                <a16:creationId xmlns:a16="http://schemas.microsoft.com/office/drawing/2014/main" id="{E7320D5D-E25F-BBE6-6ED3-F90BCFA79AA8}"/>
              </a:ext>
            </a:extLst>
          </p:cNvPr>
          <p:cNvCxnSpPr>
            <a:cxnSpLocks/>
            <a:stCxn id="85" idx="3"/>
            <a:endCxn id="14" idx="1"/>
          </p:cNvCxnSpPr>
          <p:nvPr/>
        </p:nvCxnSpPr>
        <p:spPr>
          <a:xfrm>
            <a:off x="5968699" y="4720729"/>
            <a:ext cx="444483" cy="1088"/>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92" name="正方形/長方形 91">
            <a:extLst>
              <a:ext uri="{FF2B5EF4-FFF2-40B4-BE49-F238E27FC236}">
                <a16:creationId xmlns:a16="http://schemas.microsoft.com/office/drawing/2014/main" id="{69D70910-D929-5D41-503B-554C6B26B7A7}"/>
              </a:ext>
            </a:extLst>
          </p:cNvPr>
          <p:cNvSpPr/>
          <p:nvPr/>
        </p:nvSpPr>
        <p:spPr>
          <a:xfrm>
            <a:off x="8232124" y="2042817"/>
            <a:ext cx="504000"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連絡受領</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119" name="直線矢印コネクタ 95">
            <a:extLst>
              <a:ext uri="{FF2B5EF4-FFF2-40B4-BE49-F238E27FC236}">
                <a16:creationId xmlns:a16="http://schemas.microsoft.com/office/drawing/2014/main" id="{937D00E7-6821-F176-652F-2301051854F6}"/>
              </a:ext>
            </a:extLst>
          </p:cNvPr>
          <p:cNvCxnSpPr>
            <a:cxnSpLocks/>
            <a:stCxn id="92" idx="3"/>
            <a:endCxn id="122" idx="2"/>
          </p:cNvCxnSpPr>
          <p:nvPr/>
        </p:nvCxnSpPr>
        <p:spPr>
          <a:xfrm>
            <a:off x="8736124" y="2267817"/>
            <a:ext cx="426143" cy="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122" name="楕円 121">
            <a:extLst>
              <a:ext uri="{FF2B5EF4-FFF2-40B4-BE49-F238E27FC236}">
                <a16:creationId xmlns:a16="http://schemas.microsoft.com/office/drawing/2014/main" id="{BB8CC104-855B-CE34-AE41-0231A2FB7A79}"/>
              </a:ext>
            </a:extLst>
          </p:cNvPr>
          <p:cNvSpPr/>
          <p:nvPr/>
        </p:nvSpPr>
        <p:spPr bwMode="gray">
          <a:xfrm>
            <a:off x="9162267" y="2177817"/>
            <a:ext cx="180000" cy="180000"/>
          </a:xfrm>
          <a:prstGeom prst="ellipse">
            <a:avLst/>
          </a:prstGeom>
          <a:solidFill>
            <a:srgbClr val="0088BB"/>
          </a:solidFill>
          <a:ln w="12700" algn="ctr">
            <a:noFill/>
            <a:miter lim="800000"/>
            <a:headEnd/>
            <a:tailEnd/>
          </a:ln>
        </p:spPr>
        <p:txBody>
          <a:bodyPr rot="0" spcFirstLastPara="0" vertOverflow="overflow" horzOverflow="overflow" vert="horz"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i="0" u="none" strike="noStrike" kern="1200" cap="none" spc="0" normalizeH="0" baseline="0" noProof="0" dirty="0">
                <a:ln>
                  <a:noFill/>
                </a:ln>
                <a:solidFill>
                  <a:prstClr val="white"/>
                </a:solidFill>
                <a:effectLst/>
                <a:uLnTx/>
                <a:uFillTx/>
                <a:latin typeface="Yu Gothic UI"/>
                <a:ea typeface="Yu Gothic UI"/>
                <a:cs typeface="Arial" charset="0"/>
              </a:rPr>
              <a:t>4</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sp>
        <p:nvSpPr>
          <p:cNvPr id="126" name="楕円 125">
            <a:extLst>
              <a:ext uri="{FF2B5EF4-FFF2-40B4-BE49-F238E27FC236}">
                <a16:creationId xmlns:a16="http://schemas.microsoft.com/office/drawing/2014/main" id="{1B5D7467-40BB-9173-2FEA-C1E46013D183}"/>
              </a:ext>
            </a:extLst>
          </p:cNvPr>
          <p:cNvSpPr/>
          <p:nvPr/>
        </p:nvSpPr>
        <p:spPr bwMode="gray">
          <a:xfrm>
            <a:off x="9217691" y="2177817"/>
            <a:ext cx="180000" cy="180000"/>
          </a:xfrm>
          <a:prstGeom prst="ellipse">
            <a:avLst/>
          </a:prstGeom>
          <a:noFill/>
          <a:ln w="12700" algn="ctr">
            <a:noFill/>
            <a:miter lim="800000"/>
            <a:headEnd/>
            <a:tailEnd/>
          </a:ln>
        </p:spPr>
        <p:txBody>
          <a:bodyPr rot="0" spcFirstLastPara="0" vertOverflow="overflow" horzOverflow="overflow" vert="horz" wrap="none" lIns="29250" tIns="29250" rIns="29250" bIns="29250" numCol="1" spcCol="0" rtlCol="0" fromWordArt="0" anchor="ctr" anchorCtr="0" forceAA="0" compatLnSpc="1">
            <a:prstTxWarp prst="textNoShape">
              <a:avLst/>
            </a:prstTxWarp>
            <a:noAutofit/>
          </a:bodyPr>
          <a:lstStyle/>
          <a:p>
            <a:pPr marL="0" marR="0" lvl="0" indent="0" defTabSz="914400" rtl="0" eaLnBrk="1" fontAlgn="base" latinLnBrk="0" hangingPunct="1">
              <a:lnSpc>
                <a:spcPct val="100000"/>
              </a:lnSpc>
              <a:spcBef>
                <a:spcPct val="0"/>
              </a:spcBef>
              <a:spcAft>
                <a:spcPct val="0"/>
              </a:spcAft>
              <a:buClrTx/>
              <a:buSzTx/>
              <a:buFont typeface="Wingdings 2" pitchFamily="18" charset="2"/>
              <a:buNone/>
              <a:tabLst/>
              <a:defRPr/>
            </a:pPr>
            <a:r>
              <a:rPr kumimoji="1" lang="ja-JP" altLang="en-US" sz="900" b="1">
                <a:solidFill>
                  <a:srgbClr val="0088BB"/>
                </a:solidFill>
                <a:latin typeface="Yu Gothic UI"/>
                <a:ea typeface="Yu Gothic UI"/>
                <a:cs typeface="Arial" charset="0"/>
              </a:rPr>
              <a:t>　</a:t>
            </a:r>
            <a:r>
              <a:rPr kumimoji="1" lang="ja-JP" altLang="en-US" sz="900" i="0" u="none" strike="noStrike" kern="1200" cap="none" spc="0" normalizeH="0" baseline="0" noProof="0">
                <a:ln>
                  <a:noFill/>
                </a:ln>
                <a:effectLst/>
                <a:uLnTx/>
                <a:uFillTx/>
                <a:latin typeface="Yu Gothic UI"/>
                <a:ea typeface="Yu Gothic UI"/>
                <a:cs typeface="Arial" charset="0"/>
              </a:rPr>
              <a:t>に戻る</a:t>
            </a:r>
          </a:p>
        </p:txBody>
      </p:sp>
      <p:sp>
        <p:nvSpPr>
          <p:cNvPr id="7" name="正方形/長方形 341">
            <a:extLst>
              <a:ext uri="{FF2B5EF4-FFF2-40B4-BE49-F238E27FC236}">
                <a16:creationId xmlns:a16="http://schemas.microsoft.com/office/drawing/2014/main" id="{BFCA4463-197C-A1E7-03C7-7F9E5BF76D2D}"/>
              </a:ext>
            </a:extLst>
          </p:cNvPr>
          <p:cNvSpPr/>
          <p:nvPr/>
        </p:nvSpPr>
        <p:spPr>
          <a:xfrm>
            <a:off x="838901" y="4442599"/>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システム</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dirty="0">
                <a:solidFill>
                  <a:prstClr val="black"/>
                </a:solidFill>
                <a:latin typeface="Meiryo UI"/>
                <a:ea typeface="Meiryo UI"/>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8" name="正方形/長方形 341">
            <a:extLst>
              <a:ext uri="{FF2B5EF4-FFF2-40B4-BE49-F238E27FC236}">
                <a16:creationId xmlns:a16="http://schemas.microsoft.com/office/drawing/2014/main" id="{F305225E-4AB7-F0E4-1462-6AD8CB43384E}"/>
              </a:ext>
            </a:extLst>
          </p:cNvPr>
          <p:cNvSpPr/>
          <p:nvPr/>
        </p:nvSpPr>
        <p:spPr>
          <a:xfrm>
            <a:off x="478900" y="5036837"/>
            <a:ext cx="720001" cy="648000"/>
          </a:xfrm>
          <a:prstGeom prst="rect">
            <a:avLst/>
          </a:prstGeom>
          <a:solidFill>
            <a:schemeClr val="bg1">
              <a:lumMod val="5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schemeClr val="bg1"/>
                </a:solidFill>
                <a:effectLst/>
                <a:uLnTx/>
                <a:uFillTx/>
                <a:latin typeface="Meiryo UI"/>
                <a:ea typeface="Meiryo UI"/>
                <a:cs typeface="+mn-cs"/>
              </a:rPr>
              <a:t>システム</a:t>
            </a:r>
            <a:endParaRPr kumimoji="0" lang="en-US" altLang="ja-JP" sz="1050" b="1" i="0" u="none" strike="noStrike" kern="1200" cap="none" spc="0" normalizeH="0" baseline="0" noProof="0" dirty="0">
              <a:ln>
                <a:noFill/>
              </a:ln>
              <a:solidFill>
                <a:schemeClr val="bg1"/>
              </a:solidFill>
              <a:effectLst/>
              <a:uLnTx/>
              <a:uFillTx/>
              <a:latin typeface="Meiryo UI"/>
              <a:ea typeface="Meiryo UI"/>
              <a:cs typeface="+mn-cs"/>
            </a:endParaRPr>
          </a:p>
        </p:txBody>
      </p:sp>
      <p:sp>
        <p:nvSpPr>
          <p:cNvPr id="9" name="正方形/長方形 341">
            <a:extLst>
              <a:ext uri="{FF2B5EF4-FFF2-40B4-BE49-F238E27FC236}">
                <a16:creationId xmlns:a16="http://schemas.microsoft.com/office/drawing/2014/main" id="{39856D84-7A59-CAF5-9837-A5B7A75AC245}"/>
              </a:ext>
            </a:extLst>
          </p:cNvPr>
          <p:cNvSpPr/>
          <p:nvPr/>
        </p:nvSpPr>
        <p:spPr>
          <a:xfrm>
            <a:off x="838901" y="3830125"/>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dirty="0">
                <a:solidFill>
                  <a:prstClr val="black"/>
                </a:solidFill>
                <a:latin typeface="Meiryo UI"/>
                <a:ea typeface="Meiryo UI"/>
              </a:rPr>
              <a:t>導入</a:t>
            </a:r>
            <a:endParaRPr lang="en-US" altLang="ja-JP" sz="900" b="1" dirty="0">
              <a:solidFill>
                <a:prstClr val="black"/>
              </a:solidFill>
              <a:latin typeface="Meiryo UI"/>
              <a:ea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b="1" dirty="0">
                <a:solidFill>
                  <a:prstClr val="black"/>
                </a:solidFill>
                <a:latin typeface="Meiryo UI"/>
                <a:ea typeface="Meiryo UI"/>
              </a:rPr>
              <a:t>主</a:t>
            </a: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0" name="正方形/長方形 341">
            <a:extLst>
              <a:ext uri="{FF2B5EF4-FFF2-40B4-BE49-F238E27FC236}">
                <a16:creationId xmlns:a16="http://schemas.microsoft.com/office/drawing/2014/main" id="{D1921146-7999-595B-6722-7AEF6F99B94C}"/>
              </a:ext>
            </a:extLst>
          </p:cNvPr>
          <p:cNvSpPr/>
          <p:nvPr/>
        </p:nvSpPr>
        <p:spPr>
          <a:xfrm>
            <a:off x="478900" y="3217959"/>
            <a:ext cx="324000" cy="1800639"/>
          </a:xfrm>
          <a:prstGeom prst="rect">
            <a:avLst/>
          </a:prstGeom>
          <a:solidFill>
            <a:srgbClr val="00B0F0"/>
          </a:solidFill>
          <a:ln w="6350">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1" i="0" u="none" strike="noStrike" kern="1200" cap="none" spc="0" normalizeH="0" baseline="0" noProof="0">
                <a:ln>
                  <a:noFill/>
                </a:ln>
                <a:solidFill>
                  <a:prstClr val="black"/>
                </a:solidFill>
                <a:effectLst/>
                <a:uLnTx/>
                <a:uFillTx/>
                <a:latin typeface="Meiryo UI"/>
                <a:ea typeface="Meiryo UI"/>
                <a:cs typeface="+mn-cs"/>
              </a:rPr>
              <a:t>都道府県</a:t>
            </a:r>
            <a:endParaRPr kumimoji="0" lang="en-US" altLang="ja-JP" sz="1050" b="1" i="0" u="none" strike="noStrike" kern="1200" cap="none" spc="0" normalizeH="0" baseline="0" noProof="0" dirty="0">
              <a:ln>
                <a:noFill/>
              </a:ln>
              <a:solidFill>
                <a:prstClr val="black"/>
              </a:solidFill>
              <a:effectLst/>
              <a:uLnTx/>
              <a:uFillTx/>
              <a:latin typeface="Meiryo UI"/>
              <a:ea typeface="Meiryo UI"/>
              <a:cs typeface="+mn-cs"/>
            </a:endParaRPr>
          </a:p>
        </p:txBody>
      </p:sp>
      <p:cxnSp>
        <p:nvCxnSpPr>
          <p:cNvPr id="21" name="直線コネクタ 20">
            <a:extLst>
              <a:ext uri="{FF2B5EF4-FFF2-40B4-BE49-F238E27FC236}">
                <a16:creationId xmlns:a16="http://schemas.microsoft.com/office/drawing/2014/main" id="{E39759CD-1DCB-9FEC-F7E1-F9B3EEE36FD0}"/>
              </a:ext>
            </a:extLst>
          </p:cNvPr>
          <p:cNvCxnSpPr>
            <a:cxnSpLocks/>
          </p:cNvCxnSpPr>
          <p:nvPr/>
        </p:nvCxnSpPr>
        <p:spPr>
          <a:xfrm>
            <a:off x="1195681" y="5018598"/>
            <a:ext cx="10516318" cy="0"/>
          </a:xfrm>
          <a:prstGeom prst="line">
            <a:avLst/>
          </a:prstGeom>
          <a:ln w="127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sp>
        <p:nvSpPr>
          <p:cNvPr id="4" name="正方形/長方形 3">
            <a:extLst>
              <a:ext uri="{FF2B5EF4-FFF2-40B4-BE49-F238E27FC236}">
                <a16:creationId xmlns:a16="http://schemas.microsoft.com/office/drawing/2014/main" id="{E06266EA-BA2E-F806-9503-D532C04EBCDF}"/>
              </a:ext>
            </a:extLst>
          </p:cNvPr>
          <p:cNvSpPr/>
          <p:nvPr/>
        </p:nvSpPr>
        <p:spPr>
          <a:xfrm>
            <a:off x="11155680" y="6106602"/>
            <a:ext cx="898497" cy="683810"/>
          </a:xfrm>
          <a:prstGeom prst="rect">
            <a:avLst/>
          </a:prstGeom>
          <a:solidFill>
            <a:schemeClr val="bg1"/>
          </a:solidFill>
        </p:spPr>
        <p:txBody>
          <a:bodyPr wrap="square" rtlCol="0" anchor="ctr">
            <a:spAutoFit/>
          </a:bodyPr>
          <a:lstStyle/>
          <a:p>
            <a:pPr algn="ctr"/>
            <a:endParaRPr kumimoji="1" lang="ja-JP" altLang="en-US">
              <a:solidFill>
                <a:schemeClr val="bg1">
                  <a:lumMod val="50000"/>
                </a:schemeClr>
              </a:solidFill>
              <a:latin typeface="Meiryo UI" panose="020B0604030504040204" pitchFamily="50" charset="-128"/>
              <a:ea typeface="Meiryo UI" panose="020B0604030504040204" pitchFamily="50" charset="-128"/>
            </a:endParaRPr>
          </a:p>
        </p:txBody>
      </p:sp>
      <p:sp>
        <p:nvSpPr>
          <p:cNvPr id="14" name="ひし形 157">
            <a:extLst>
              <a:ext uri="{FF2B5EF4-FFF2-40B4-BE49-F238E27FC236}">
                <a16:creationId xmlns:a16="http://schemas.microsoft.com/office/drawing/2014/main" id="{3298DA84-5EBC-21A0-5047-92793D41058A}"/>
              </a:ext>
            </a:extLst>
          </p:cNvPr>
          <p:cNvSpPr/>
          <p:nvPr/>
        </p:nvSpPr>
        <p:spPr>
          <a:xfrm>
            <a:off x="6413182" y="4577817"/>
            <a:ext cx="504000" cy="288000"/>
          </a:xfrm>
          <a:prstGeom prst="diamond">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市町村</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j-ea"/>
                <a:ea typeface="+mj-ea"/>
                <a:cs typeface="+mn-cs"/>
              </a:rPr>
              <a:t>対応</a:t>
            </a:r>
            <a:endParaRPr kumimoji="0" lang="en-US" altLang="ja-JP" sz="900" b="0" i="0" u="none" strike="noStrike" kern="1200" cap="none" spc="0" normalizeH="0" baseline="0" noProof="0" dirty="0">
              <a:ln>
                <a:noFill/>
              </a:ln>
              <a:solidFill>
                <a:prstClr val="black"/>
              </a:solidFill>
              <a:effectLst/>
              <a:uLnTx/>
              <a:uFillTx/>
              <a:latin typeface="+mj-ea"/>
              <a:ea typeface="+mj-ea"/>
              <a:cs typeface="+mn-cs"/>
            </a:endParaRPr>
          </a:p>
        </p:txBody>
      </p:sp>
      <p:sp>
        <p:nvSpPr>
          <p:cNvPr id="17" name="正方形/長方形 16">
            <a:extLst>
              <a:ext uri="{FF2B5EF4-FFF2-40B4-BE49-F238E27FC236}">
                <a16:creationId xmlns:a16="http://schemas.microsoft.com/office/drawing/2014/main" id="{80BAC7E1-CB50-1443-E7F2-2255D9AD2C6B}"/>
              </a:ext>
            </a:extLst>
          </p:cNvPr>
          <p:cNvSpPr/>
          <p:nvPr/>
        </p:nvSpPr>
        <p:spPr>
          <a:xfrm>
            <a:off x="7018049" y="3870988"/>
            <a:ext cx="570528"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市町村への</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a:solidFill>
                  <a:prstClr val="black"/>
                </a:solidFill>
                <a:latin typeface="+mj-ea"/>
                <a:ea typeface="+mj-ea"/>
              </a:rPr>
              <a:t>対応依頼</a:t>
            </a:r>
            <a:endParaRPr lang="en-US" altLang="ja-JP" sz="900" dirty="0">
              <a:solidFill>
                <a:prstClr val="black"/>
              </a:solidFill>
              <a:latin typeface="+mj-ea"/>
              <a:ea typeface="+mj-ea"/>
            </a:endParaRPr>
          </a:p>
        </p:txBody>
      </p:sp>
      <p:cxnSp>
        <p:nvCxnSpPr>
          <p:cNvPr id="20" name="直線矢印コネクタ 95">
            <a:extLst>
              <a:ext uri="{FF2B5EF4-FFF2-40B4-BE49-F238E27FC236}">
                <a16:creationId xmlns:a16="http://schemas.microsoft.com/office/drawing/2014/main" id="{79903D53-7090-D9E6-5173-8CAC3A27B374}"/>
              </a:ext>
            </a:extLst>
          </p:cNvPr>
          <p:cNvCxnSpPr>
            <a:cxnSpLocks/>
            <a:stCxn id="14" idx="0"/>
            <a:endCxn id="17" idx="1"/>
          </p:cNvCxnSpPr>
          <p:nvPr/>
        </p:nvCxnSpPr>
        <p:spPr>
          <a:xfrm rot="5400000" flipH="1" flipV="1">
            <a:off x="6600701" y="4160470"/>
            <a:ext cx="481829" cy="352867"/>
          </a:xfrm>
          <a:prstGeom prst="bentConnector2">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24" name="テキスト ボックス 71">
            <a:extLst>
              <a:ext uri="{FF2B5EF4-FFF2-40B4-BE49-F238E27FC236}">
                <a16:creationId xmlns:a16="http://schemas.microsoft.com/office/drawing/2014/main" id="{CAA0EEE4-E23C-AD67-1D5C-CDB9DCB2DA94}"/>
              </a:ext>
            </a:extLst>
          </p:cNvPr>
          <p:cNvSpPr txBox="1"/>
          <p:nvPr/>
        </p:nvSpPr>
        <p:spPr>
          <a:xfrm>
            <a:off x="6697003" y="4387073"/>
            <a:ext cx="220179" cy="195814"/>
          </a:xfrm>
          <a:prstGeom prst="rect">
            <a:avLst/>
          </a:prstGeom>
          <a:noFill/>
          <a:ln>
            <a:noFill/>
          </a:ln>
        </p:spPr>
        <p:txBody>
          <a:bodyPr wrap="none" lIns="36000" tIns="36000" rIns="36000" bIns="36000" rtlCol="0" anchor="ctr">
            <a:spAutoFit/>
          </a:bodyPr>
          <a:lstStyle/>
          <a:p>
            <a:pPr marL="0" marR="0" lvl="0" indent="0" algn="l" defTabSz="914400" rtl="0" eaLnBrk="1" fontAlgn="base" latinLnBrk="0" hangingPunct="1">
              <a:lnSpc>
                <a:spcPct val="100000"/>
              </a:lnSpc>
              <a:spcBef>
                <a:spcPts val="600"/>
              </a:spcBef>
              <a:spcAft>
                <a:spcPct val="0"/>
              </a:spcAft>
              <a:buClrTx/>
              <a:buSzPct val="100000"/>
              <a:buFontTx/>
              <a:buNone/>
              <a:tabLst/>
              <a:defRPr/>
            </a:pPr>
            <a:r>
              <a:rPr kumimoji="1" lang="ja-JP" altLang="en-US" sz="800">
                <a:solidFill>
                  <a:prstClr val="black"/>
                </a:solidFill>
                <a:latin typeface="+mj-ea"/>
                <a:ea typeface="+mj-ea"/>
                <a:cs typeface="Arial" charset="0"/>
              </a:rPr>
              <a:t>あり</a:t>
            </a:r>
            <a:endParaRPr kumimoji="1" lang="ja-JP" altLang="en-US" sz="800" b="0" i="0" u="none" strike="noStrike" kern="1200" cap="none" spc="0" normalizeH="0" baseline="0" noProof="0">
              <a:ln>
                <a:noFill/>
              </a:ln>
              <a:solidFill>
                <a:prstClr val="black"/>
              </a:solidFill>
              <a:effectLst/>
              <a:uLnTx/>
              <a:uFillTx/>
              <a:latin typeface="+mj-ea"/>
              <a:ea typeface="+mj-ea"/>
              <a:cs typeface="Arial" charset="0"/>
            </a:endParaRPr>
          </a:p>
        </p:txBody>
      </p:sp>
      <p:cxnSp>
        <p:nvCxnSpPr>
          <p:cNvPr id="26" name="直線矢印コネクタ 95">
            <a:extLst>
              <a:ext uri="{FF2B5EF4-FFF2-40B4-BE49-F238E27FC236}">
                <a16:creationId xmlns:a16="http://schemas.microsoft.com/office/drawing/2014/main" id="{B20C40E1-308A-7D7E-1F0B-D76A11556ABF}"/>
              </a:ext>
            </a:extLst>
          </p:cNvPr>
          <p:cNvCxnSpPr>
            <a:cxnSpLocks/>
            <a:stCxn id="14" idx="3"/>
            <a:endCxn id="83" idx="1"/>
          </p:cNvCxnSpPr>
          <p:nvPr/>
        </p:nvCxnSpPr>
        <p:spPr>
          <a:xfrm flipV="1">
            <a:off x="6917182" y="4720728"/>
            <a:ext cx="480094" cy="1089"/>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30" name="テキスト ボックス 71">
            <a:extLst>
              <a:ext uri="{FF2B5EF4-FFF2-40B4-BE49-F238E27FC236}">
                <a16:creationId xmlns:a16="http://schemas.microsoft.com/office/drawing/2014/main" id="{EAFF1DDA-BDDF-4343-9E35-E8FBCC93F1BC}"/>
              </a:ext>
            </a:extLst>
          </p:cNvPr>
          <p:cNvSpPr txBox="1"/>
          <p:nvPr/>
        </p:nvSpPr>
        <p:spPr>
          <a:xfrm>
            <a:off x="6802513" y="4789565"/>
            <a:ext cx="234607" cy="195814"/>
          </a:xfrm>
          <a:prstGeom prst="rect">
            <a:avLst/>
          </a:prstGeom>
          <a:noFill/>
          <a:ln>
            <a:noFill/>
          </a:ln>
        </p:spPr>
        <p:txBody>
          <a:bodyPr wrap="none" lIns="36000" tIns="36000" rIns="36000" bIns="36000" rtlCol="0" anchor="ctr">
            <a:spAutoFit/>
          </a:bodyPr>
          <a:lstStyle/>
          <a:p>
            <a:pPr marL="0" marR="0" lvl="0" indent="0" algn="l" defTabSz="914400" rtl="0" eaLnBrk="1" fontAlgn="base" latinLnBrk="0" hangingPunct="1">
              <a:lnSpc>
                <a:spcPct val="100000"/>
              </a:lnSpc>
              <a:spcBef>
                <a:spcPts val="600"/>
              </a:spcBef>
              <a:spcAft>
                <a:spcPct val="0"/>
              </a:spcAft>
              <a:buClrTx/>
              <a:buSzPct val="100000"/>
              <a:buFontTx/>
              <a:buNone/>
              <a:tabLst/>
              <a:defRPr/>
            </a:pPr>
            <a:r>
              <a:rPr kumimoji="1" lang="ja-JP" altLang="en-US" sz="800" b="0" i="0" u="none" strike="noStrike" kern="1200" cap="none" spc="0" normalizeH="0" baseline="0" noProof="0">
                <a:ln>
                  <a:noFill/>
                </a:ln>
                <a:solidFill>
                  <a:prstClr val="black"/>
                </a:solidFill>
                <a:effectLst/>
                <a:uLnTx/>
                <a:uFillTx/>
                <a:latin typeface="+mj-ea"/>
                <a:ea typeface="+mj-ea"/>
                <a:cs typeface="Arial" charset="0"/>
              </a:rPr>
              <a:t>なし</a:t>
            </a:r>
          </a:p>
        </p:txBody>
      </p:sp>
      <p:cxnSp>
        <p:nvCxnSpPr>
          <p:cNvPr id="32" name="直線矢印コネクタ 95">
            <a:extLst>
              <a:ext uri="{FF2B5EF4-FFF2-40B4-BE49-F238E27FC236}">
                <a16:creationId xmlns:a16="http://schemas.microsoft.com/office/drawing/2014/main" id="{FA3BDBB1-D5A8-2430-4ADB-63414B22F870}"/>
              </a:ext>
            </a:extLst>
          </p:cNvPr>
          <p:cNvCxnSpPr>
            <a:cxnSpLocks/>
            <a:stCxn id="83" idx="3"/>
            <a:endCxn id="36" idx="1"/>
          </p:cNvCxnSpPr>
          <p:nvPr/>
        </p:nvCxnSpPr>
        <p:spPr>
          <a:xfrm flipV="1">
            <a:off x="8081592" y="4720577"/>
            <a:ext cx="1988640" cy="151"/>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36" name="四角形: 角を丸くする 35">
            <a:extLst>
              <a:ext uri="{FF2B5EF4-FFF2-40B4-BE49-F238E27FC236}">
                <a16:creationId xmlns:a16="http://schemas.microsoft.com/office/drawing/2014/main" id="{BD932B46-F144-C1A3-B4E9-4D5DF0C49901}"/>
              </a:ext>
            </a:extLst>
          </p:cNvPr>
          <p:cNvSpPr/>
          <p:nvPr/>
        </p:nvSpPr>
        <p:spPr>
          <a:xfrm>
            <a:off x="10070232" y="4622670"/>
            <a:ext cx="1476000" cy="195814"/>
          </a:xfrm>
          <a:prstGeom prst="roundRect">
            <a:avLst/>
          </a:prstGeom>
          <a:solidFill>
            <a:srgbClr val="0088BB"/>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ja-JP" sz="900" b="1" dirty="0">
                <a:solidFill>
                  <a:schemeClr val="bg1"/>
                </a:solidFill>
                <a:latin typeface="+mj-ea"/>
                <a:ea typeface="+mj-ea"/>
              </a:rPr>
              <a:t>3.6.</a:t>
            </a:r>
            <a:r>
              <a:rPr lang="ja-JP" altLang="en-US" sz="900" b="1" dirty="0">
                <a:solidFill>
                  <a:schemeClr val="bg1"/>
                </a:solidFill>
                <a:latin typeface="+mj-ea"/>
                <a:ea typeface="+mj-ea"/>
              </a:rPr>
              <a:t>システムの運用へ</a:t>
            </a:r>
            <a:endParaRPr kumimoji="0" lang="en-US" altLang="ja-JP" sz="900" b="1" i="0" u="none" strike="noStrike" kern="1200" cap="none" spc="0" normalizeH="0" baseline="0" noProof="0" dirty="0">
              <a:ln>
                <a:noFill/>
              </a:ln>
              <a:solidFill>
                <a:schemeClr val="bg1"/>
              </a:solidFill>
              <a:effectLst/>
              <a:uLnTx/>
              <a:uFillTx/>
              <a:latin typeface="+mj-ea"/>
              <a:ea typeface="+mj-ea"/>
              <a:cs typeface="+mn-cs"/>
            </a:endParaRPr>
          </a:p>
        </p:txBody>
      </p:sp>
      <p:sp>
        <p:nvSpPr>
          <p:cNvPr id="41" name="正方形/長方形 40">
            <a:extLst>
              <a:ext uri="{FF2B5EF4-FFF2-40B4-BE49-F238E27FC236}">
                <a16:creationId xmlns:a16="http://schemas.microsoft.com/office/drawing/2014/main" id="{00686D54-90F9-F7B2-8E8A-45CD7A739980}"/>
              </a:ext>
            </a:extLst>
          </p:cNvPr>
          <p:cNvSpPr/>
          <p:nvPr/>
        </p:nvSpPr>
        <p:spPr>
          <a:xfrm>
            <a:off x="8232124" y="3882501"/>
            <a:ext cx="570528"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個人情報</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ファイル簿の</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作成</a:t>
            </a:r>
            <a:endParaRPr lang="en-US" altLang="ja-JP" sz="900" dirty="0">
              <a:solidFill>
                <a:prstClr val="black"/>
              </a:solidFill>
              <a:latin typeface="+mj-ea"/>
              <a:ea typeface="+mj-ea"/>
            </a:endParaRPr>
          </a:p>
        </p:txBody>
      </p:sp>
      <p:sp>
        <p:nvSpPr>
          <p:cNvPr id="42" name="正方形/長方形 41">
            <a:extLst>
              <a:ext uri="{FF2B5EF4-FFF2-40B4-BE49-F238E27FC236}">
                <a16:creationId xmlns:a16="http://schemas.microsoft.com/office/drawing/2014/main" id="{6ECC3810-A9A3-CEB2-E2EE-A744849369BD}"/>
              </a:ext>
            </a:extLst>
          </p:cNvPr>
          <p:cNvSpPr/>
          <p:nvPr/>
        </p:nvSpPr>
        <p:spPr>
          <a:xfrm>
            <a:off x="8955464" y="3882501"/>
            <a:ext cx="609449" cy="450000"/>
          </a:xfrm>
          <a:prstGeom prst="rect">
            <a:avLst/>
          </a:prstGeom>
          <a:solidFill>
            <a:schemeClr val="bg1"/>
          </a:solidFill>
          <a:ln w="63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個人情報</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ファイル簿の</a:t>
            </a:r>
            <a:endParaRPr lang="en-US" altLang="ja-JP" sz="900" dirty="0">
              <a:solidFill>
                <a:prstClr val="black"/>
              </a:solidFill>
              <a:latin typeface="+mj-ea"/>
              <a:ea typeface="+mj-ea"/>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900" dirty="0">
                <a:solidFill>
                  <a:prstClr val="black"/>
                </a:solidFill>
                <a:latin typeface="+mj-ea"/>
                <a:ea typeface="+mj-ea"/>
              </a:rPr>
              <a:t>公表</a:t>
            </a:r>
            <a:endParaRPr lang="en-US" altLang="ja-JP" sz="900" dirty="0">
              <a:solidFill>
                <a:prstClr val="black"/>
              </a:solidFill>
              <a:latin typeface="+mj-ea"/>
              <a:ea typeface="+mj-ea"/>
            </a:endParaRPr>
          </a:p>
        </p:txBody>
      </p:sp>
      <p:cxnSp>
        <p:nvCxnSpPr>
          <p:cNvPr id="43" name="直線矢印コネクタ 95">
            <a:extLst>
              <a:ext uri="{FF2B5EF4-FFF2-40B4-BE49-F238E27FC236}">
                <a16:creationId xmlns:a16="http://schemas.microsoft.com/office/drawing/2014/main" id="{EB4DA58A-4949-9A88-9DF9-0FADD1A26B7E}"/>
              </a:ext>
            </a:extLst>
          </p:cNvPr>
          <p:cNvCxnSpPr>
            <a:cxnSpLocks/>
            <a:stCxn id="41" idx="3"/>
            <a:endCxn id="42" idx="1"/>
          </p:cNvCxnSpPr>
          <p:nvPr/>
        </p:nvCxnSpPr>
        <p:spPr>
          <a:xfrm>
            <a:off x="8802652" y="4107501"/>
            <a:ext cx="152812" cy="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46" name="直線矢印コネクタ 95">
            <a:extLst>
              <a:ext uri="{FF2B5EF4-FFF2-40B4-BE49-F238E27FC236}">
                <a16:creationId xmlns:a16="http://schemas.microsoft.com/office/drawing/2014/main" id="{229301BC-7BD8-A2DD-0676-5D1F62256DFA}"/>
              </a:ext>
            </a:extLst>
          </p:cNvPr>
          <p:cNvCxnSpPr>
            <a:cxnSpLocks/>
            <a:stCxn id="42" idx="3"/>
          </p:cNvCxnSpPr>
          <p:nvPr/>
        </p:nvCxnSpPr>
        <p:spPr>
          <a:xfrm>
            <a:off x="9564913" y="4107501"/>
            <a:ext cx="297491" cy="0"/>
          </a:xfrm>
          <a:prstGeom prst="straightConnector1">
            <a:avLst/>
          </a:prstGeom>
          <a:ln w="6350">
            <a:solidFill>
              <a:schemeClr val="bg1">
                <a:lumMod val="50000"/>
              </a:schemeClr>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50" name="楕円 49">
            <a:extLst>
              <a:ext uri="{FF2B5EF4-FFF2-40B4-BE49-F238E27FC236}">
                <a16:creationId xmlns:a16="http://schemas.microsoft.com/office/drawing/2014/main" id="{A4986F05-D700-7B2F-0BC9-A865D68D7872}"/>
              </a:ext>
            </a:extLst>
          </p:cNvPr>
          <p:cNvSpPr/>
          <p:nvPr/>
        </p:nvSpPr>
        <p:spPr bwMode="gray">
          <a:xfrm>
            <a:off x="9862404" y="3976993"/>
            <a:ext cx="180000" cy="318881"/>
          </a:xfrm>
          <a:prstGeom prst="ellipse">
            <a:avLst/>
          </a:prstGeom>
          <a:solidFill>
            <a:srgbClr val="0088BB"/>
          </a:solidFill>
          <a:ln w="12700" algn="ctr">
            <a:solidFill>
              <a:srgbClr val="FFFFFF"/>
            </a:solidFill>
            <a:miter lim="800000"/>
            <a:headEnd/>
            <a:tailEnd/>
          </a:ln>
        </p:spPr>
        <p:txBody>
          <a:bodyPr rot="0" spcFirstLastPara="0" vertOverflow="overflow" horzOverflow="overflow" vert="eaVert" wrap="none" lIns="29250" tIns="29250" rIns="29250" bIns="2925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Wingdings 2" pitchFamily="18" charset="2"/>
              <a:buNone/>
              <a:tabLst/>
              <a:defRPr/>
            </a:pPr>
            <a:r>
              <a:rPr kumimoji="1" lang="en-US" altLang="ja-JP" sz="900" b="1" i="0" u="none" strike="noStrike" kern="1200" cap="none" spc="0" normalizeH="0" baseline="0" noProof="0" dirty="0">
                <a:ln>
                  <a:noFill/>
                </a:ln>
                <a:solidFill>
                  <a:prstClr val="white"/>
                </a:solidFill>
                <a:effectLst/>
                <a:uLnTx/>
                <a:uFillTx/>
                <a:latin typeface="Yu Gothic UI"/>
                <a:ea typeface="Yu Gothic UI"/>
                <a:cs typeface="Arial" charset="0"/>
              </a:rPr>
              <a:t>End</a:t>
            </a:r>
            <a:endParaRPr kumimoji="1" lang="ja-JP" altLang="en-US" sz="900" b="1" i="0" u="none" strike="noStrike" kern="1200" cap="none" spc="0" normalizeH="0" baseline="0" noProof="0">
              <a:ln>
                <a:noFill/>
              </a:ln>
              <a:solidFill>
                <a:prstClr val="white"/>
              </a:solidFill>
              <a:effectLst/>
              <a:uLnTx/>
              <a:uFillTx/>
              <a:latin typeface="Yu Gothic UI"/>
              <a:ea typeface="Yu Gothic UI"/>
              <a:cs typeface="Arial" charset="0"/>
            </a:endParaRPr>
          </a:p>
        </p:txBody>
      </p:sp>
      <p:sp>
        <p:nvSpPr>
          <p:cNvPr id="5" name="正方形/長方形 341">
            <a:extLst>
              <a:ext uri="{FF2B5EF4-FFF2-40B4-BE49-F238E27FC236}">
                <a16:creationId xmlns:a16="http://schemas.microsoft.com/office/drawing/2014/main" id="{53B39525-4782-BF90-340A-773B6B1A51EA}"/>
              </a:ext>
            </a:extLst>
          </p:cNvPr>
          <p:cNvSpPr/>
          <p:nvPr/>
        </p:nvSpPr>
        <p:spPr>
          <a:xfrm>
            <a:off x="838901" y="1992704"/>
            <a:ext cx="360000" cy="576000"/>
          </a:xfrm>
          <a:prstGeom prst="rect">
            <a:avLst/>
          </a:prstGeom>
          <a:solidFill>
            <a:schemeClr val="accent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危機</a:t>
            </a:r>
            <a:br>
              <a:rPr kumimoji="0" lang="en-US" altLang="ja-JP" sz="900" b="1" i="0" u="none" strike="noStrike" kern="1200" cap="none" spc="0" normalizeH="0" baseline="0" noProof="0" dirty="0">
                <a:ln>
                  <a:noFill/>
                </a:ln>
                <a:solidFill>
                  <a:prstClr val="black"/>
                </a:solidFill>
                <a:effectLst/>
                <a:uLnTx/>
                <a:uFillTx/>
                <a:latin typeface="Meiryo UI"/>
                <a:ea typeface="Meiryo UI"/>
                <a:cs typeface="+mn-cs"/>
              </a:rPr>
            </a:b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管理</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Meiryo UI"/>
                <a:ea typeface="Meiryo UI"/>
                <a:cs typeface="+mn-cs"/>
              </a:rPr>
              <a:t>担当</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6" name="正方形/長方形 341">
            <a:extLst>
              <a:ext uri="{FF2B5EF4-FFF2-40B4-BE49-F238E27FC236}">
                <a16:creationId xmlns:a16="http://schemas.microsoft.com/office/drawing/2014/main" id="{EA50B067-EC3D-A9D4-2C76-20448BB5D65C}"/>
              </a:ext>
            </a:extLst>
          </p:cNvPr>
          <p:cNvSpPr/>
          <p:nvPr/>
        </p:nvSpPr>
        <p:spPr>
          <a:xfrm>
            <a:off x="838901" y="3217651"/>
            <a:ext cx="360000" cy="576000"/>
          </a:xfrm>
          <a:prstGeom prst="rect">
            <a:avLst/>
          </a:prstGeom>
          <a:solidFill>
            <a:schemeClr val="accent5">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72000" rIns="0" bIns="72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災害</a:t>
            </a:r>
            <a:br>
              <a:rPr kumimoji="0" lang="en-US" altLang="zh-TW" sz="900" b="1" i="0" u="none" strike="noStrike" kern="1200" cap="none" spc="0" normalizeH="0" baseline="0" noProof="0" dirty="0">
                <a:ln>
                  <a:noFill/>
                </a:ln>
                <a:solidFill>
                  <a:prstClr val="black"/>
                </a:solidFill>
                <a:effectLst/>
                <a:uLnTx/>
                <a:uFillTx/>
                <a:latin typeface="Meiryo UI"/>
                <a:ea typeface="Meiryo UI"/>
                <a:cs typeface="+mn-cs"/>
              </a:rPr>
            </a:b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応急</a:t>
            </a:r>
            <a:br>
              <a:rPr kumimoji="0" lang="en-US" altLang="zh-TW" sz="900" b="1" i="0" u="none" strike="noStrike" kern="1200" cap="none" spc="0" normalizeH="0" baseline="0" noProof="0" dirty="0">
                <a:ln>
                  <a:noFill/>
                </a:ln>
                <a:solidFill>
                  <a:prstClr val="black"/>
                </a:solidFill>
                <a:effectLst/>
                <a:uLnTx/>
                <a:uFillTx/>
                <a:latin typeface="Meiryo UI"/>
                <a:ea typeface="Meiryo UI"/>
                <a:cs typeface="+mn-cs"/>
              </a:rPr>
            </a:b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対策</a:t>
            </a:r>
            <a:br>
              <a:rPr kumimoji="0" lang="en-US" altLang="zh-TW" sz="900" b="1" i="0" u="none" strike="noStrike" kern="1200" cap="none" spc="0" normalizeH="0" baseline="0" noProof="0" dirty="0">
                <a:ln>
                  <a:noFill/>
                </a:ln>
                <a:solidFill>
                  <a:prstClr val="black"/>
                </a:solidFill>
                <a:effectLst/>
                <a:uLnTx/>
                <a:uFillTx/>
                <a:latin typeface="Meiryo UI"/>
                <a:ea typeface="Meiryo UI"/>
                <a:cs typeface="+mn-cs"/>
              </a:rPr>
            </a:br>
            <a:r>
              <a:rPr kumimoji="0" lang="zh-TW" altLang="en-US" sz="900" b="1" i="0" u="none" strike="noStrike" kern="1200" cap="none" spc="0" normalizeH="0" baseline="0" noProof="0" dirty="0">
                <a:ln>
                  <a:noFill/>
                </a:ln>
                <a:solidFill>
                  <a:prstClr val="black"/>
                </a:solidFill>
                <a:effectLst/>
                <a:uLnTx/>
                <a:uFillTx/>
                <a:latin typeface="Meiryo UI"/>
                <a:ea typeface="Meiryo UI"/>
                <a:cs typeface="+mn-cs"/>
              </a:rPr>
              <a:t>責任者</a:t>
            </a:r>
            <a:endParaRPr kumimoji="0" lang="en-US" altLang="ja-JP" sz="900" b="1" i="0" u="none" strike="noStrike" kern="1200" cap="none" spc="0" normalizeH="0" baseline="0" noProof="0" dirty="0">
              <a:ln>
                <a:noFill/>
              </a:ln>
              <a:solidFill>
                <a:prstClr val="black"/>
              </a:solidFill>
              <a:effectLst/>
              <a:uLnTx/>
              <a:uFillTx/>
              <a:latin typeface="Meiryo UI"/>
              <a:ea typeface="Meiryo UI"/>
              <a:cs typeface="+mn-cs"/>
            </a:endParaRPr>
          </a:p>
        </p:txBody>
      </p:sp>
    </p:spTree>
    <p:extLst>
      <p:ext uri="{BB962C8B-B14F-4D97-AF65-F5344CB8AC3E}">
        <p14:creationId xmlns:p14="http://schemas.microsoft.com/office/powerpoint/2010/main" val="77312822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4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Segoe UI"/>
        <a:ea typeface="Meiryo UI"/>
        <a:cs typeface=""/>
      </a:majorFont>
      <a:minorFont>
        <a:latin typeface="Segoe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square">
        <a:spAutoFit/>
      </a:bodyPr>
      <a:lstStyle>
        <a:defPPr>
          <a:defRPr kumimoji="1" dirty="0" smtClean="0">
            <a:solidFill>
              <a:schemeClr val="bg1">
                <a:lumMod val="50000"/>
              </a:schemeClr>
            </a:solidFill>
            <a:latin typeface="Meiryo UI" panose="020B0604030504040204" pitchFamily="50" charset="-128"/>
            <a:ea typeface="Meiryo UI" panose="020B0604030504040204" pitchFamily="50"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3C4224D56DFB24393D7F6F5FD27A29E" ma:contentTypeVersion="13" ma:contentTypeDescription="Create a new document." ma:contentTypeScope="" ma:versionID="6416479b95b143bf7b6f9061878a7f03">
  <xsd:schema xmlns:xsd="http://www.w3.org/2001/XMLSchema" xmlns:xs="http://www.w3.org/2001/XMLSchema" xmlns:p="http://schemas.microsoft.com/office/2006/metadata/properties" xmlns:ns2="9d3f887e-bcd6-4743-94cd-b58199408dc4" xmlns:ns3="a6b75291-dca4-41c3-9966-7f2967d5732b" targetNamespace="http://schemas.microsoft.com/office/2006/metadata/properties" ma:root="true" ma:fieldsID="870524c6f6bfa5481f479e245c48ff41" ns2:_="" ns3:_="">
    <xsd:import namespace="9d3f887e-bcd6-4743-94cd-b58199408dc4"/>
    <xsd:import namespace="a6b75291-dca4-41c3-9966-7f2967d5732b"/>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3f887e-bcd6-4743-94cd-b58199408d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798d900d-0589-4081-96eb-513de833a507"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6b75291-dca4-41c3-9966-7f2967d5732b"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d92800e4-ddf2-4221-977a-ba6d23cd3d05}" ma:internalName="TaxCatchAll" ma:showField="CatchAllData" ma:web="a6b75291-dca4-41c3-9966-7f2967d5732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d3f887e-bcd6-4743-94cd-b58199408dc4">
      <Terms xmlns="http://schemas.microsoft.com/office/infopath/2007/PartnerControls"/>
    </lcf76f155ced4ddcb4097134ff3c332f>
    <TaxCatchAll xmlns="a6b75291-dca4-41c3-9966-7f2967d5732b"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F7347D6-BA94-459D-A0C0-F0D7E28CD2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d3f887e-bcd6-4743-94cd-b58199408dc4"/>
    <ds:schemaRef ds:uri="a6b75291-dca4-41c3-9966-7f2967d5732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B2F72F4-5A8D-48E3-BF6F-8C39255AB519}">
  <ds:schemaRefs>
    <ds:schemaRef ds:uri="http://schemas.openxmlformats.org/package/2006/metadata/core-properties"/>
    <ds:schemaRef ds:uri="http://schemas.microsoft.com/office/2006/metadata/properties"/>
    <ds:schemaRef ds:uri="http://purl.org/dc/dcmitype/"/>
    <ds:schemaRef ds:uri="http://purl.org/dc/terms/"/>
    <ds:schemaRef ds:uri="http://purl.org/dc/elements/1.1/"/>
    <ds:schemaRef ds:uri="9d3f887e-bcd6-4743-94cd-b58199408dc4"/>
    <ds:schemaRef ds:uri="http://schemas.microsoft.com/office/infopath/2007/PartnerControls"/>
    <ds:schemaRef ds:uri="http://schemas.microsoft.com/office/2006/documentManagement/types"/>
    <ds:schemaRef ds:uri="http://www.w3.org/XML/1998/namespace"/>
    <ds:schemaRef ds:uri="a6b75291-dca4-41c3-9966-7f2967d5732b"/>
  </ds:schemaRefs>
</ds:datastoreItem>
</file>

<file path=customXml/itemProps3.xml><?xml version="1.0" encoding="utf-8"?>
<ds:datastoreItem xmlns:ds="http://schemas.openxmlformats.org/officeDocument/2006/customXml" ds:itemID="{EDCEF3BD-D054-4A6D-AD3D-7F10901AC9CB}">
  <ds:schemaRefs>
    <ds:schemaRef ds:uri="http://schemas.microsoft.com/sharepoint/v3/contenttype/forms"/>
  </ds:schemaRefs>
</ds:datastoreItem>
</file>

<file path=docMetadata/LabelInfo.xml><?xml version="1.0" encoding="utf-8"?>
<clbl:labelList xmlns:clbl="http://schemas.microsoft.com/office/2020/mipLabelMetadata">
  <clbl:label id="{ea60d57e-af5b-4752-ac57-3e4f28ca11dc}" enabled="1" method="Standard" siteId="{36da45f1-dd2c-4d1f-af13-5abe46b99921}" removed="0"/>
</clbl:labelList>
</file>

<file path=docProps/app.xml><?xml version="1.0" encoding="utf-8"?>
<Properties xmlns="http://schemas.openxmlformats.org/officeDocument/2006/extended-properties" xmlns:vt="http://schemas.openxmlformats.org/officeDocument/2006/docPropsVTypes">
  <Template/>
  <TotalTime>433</TotalTime>
  <Words>1828</Words>
  <Application>Microsoft Office PowerPoint</Application>
  <PresentationFormat>ワイド画面</PresentationFormat>
  <Paragraphs>628</Paragraphs>
  <Slides>17</Slides>
  <Notes>1</Notes>
  <HiddenSlides>0</HiddenSlides>
  <MMClips>0</MMClips>
  <ScaleCrop>false</ScaleCrop>
  <HeadingPairs>
    <vt:vector size="8" baseType="variant">
      <vt:variant>
        <vt:lpstr>使用されているフォント</vt:lpstr>
      </vt:variant>
      <vt:variant>
        <vt:i4>8</vt:i4>
      </vt:variant>
      <vt:variant>
        <vt:lpstr>テーマ</vt:lpstr>
      </vt:variant>
      <vt:variant>
        <vt:i4>1</vt:i4>
      </vt:variant>
      <vt:variant>
        <vt:lpstr>埋め込まれた OLE サーバー</vt:lpstr>
      </vt:variant>
      <vt:variant>
        <vt:i4>1</vt:i4>
      </vt:variant>
      <vt:variant>
        <vt:lpstr>スライド タイトル</vt:lpstr>
      </vt:variant>
      <vt:variant>
        <vt:i4>17</vt:i4>
      </vt:variant>
    </vt:vector>
  </HeadingPairs>
  <TitlesOfParts>
    <vt:vector size="27" baseType="lpstr">
      <vt:lpstr>Meiryo UI</vt:lpstr>
      <vt:lpstr>Noto Sans JP</vt:lpstr>
      <vt:lpstr>Yu Gothic UI</vt:lpstr>
      <vt:lpstr>游ゴシック</vt:lpstr>
      <vt:lpstr>Arial</vt:lpstr>
      <vt:lpstr>Segoe UI</vt:lpstr>
      <vt:lpstr>Wingdings</vt:lpstr>
      <vt:lpstr>Wingdings 2</vt:lpstr>
      <vt:lpstr>4_Office テーマ</vt:lpstr>
      <vt:lpstr>think-cell スライド</vt:lpstr>
      <vt:lpstr>広域被災者データベース・システムに係る仕様書【第1.0版】【別紙4】業務フロー</vt:lpstr>
      <vt:lpstr>広域被災者データベース・システムに係る仕様書【第1.0版】【別紙4】業務フロー</vt:lpstr>
      <vt:lpstr>ⅰ.作成ルール</vt:lpstr>
      <vt:lpstr>広域被災者データベース・システムに係る仕様書【第1.0版】【別紙4】業務フロー</vt:lpstr>
      <vt:lpstr>システムの起動（1/5）</vt:lpstr>
      <vt:lpstr>システムの起動（2/5）</vt:lpstr>
      <vt:lpstr>システムの起動（3/5）</vt:lpstr>
      <vt:lpstr>システムの起動（4/5）</vt:lpstr>
      <vt:lpstr>システムの起動（5/5）</vt:lpstr>
      <vt:lpstr>広域被災者データベース・システムに係る仕様書【第1.0版】【別紙4】業務フロー</vt:lpstr>
      <vt:lpstr>システムの運用（1/2）</vt:lpstr>
      <vt:lpstr>システムの運用（2/2）</vt:lpstr>
      <vt:lpstr>広域被災者データベース・システム構築業務仕様書【別紙４】業務フロー</vt:lpstr>
      <vt:lpstr>システムの停止（1/4）</vt:lpstr>
      <vt:lpstr>システムの停止（2/4）</vt:lpstr>
      <vt:lpstr>システムの停止（3/4）</vt:lpstr>
      <vt:lpstr>システムの停止（4/4）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笹本 幸治</dc:creator>
  <cp:lastModifiedBy>谷場　優</cp:lastModifiedBy>
  <cp:revision>5</cp:revision>
  <cp:lastPrinted>2023-04-12T10:54:05Z</cp:lastPrinted>
  <dcterms:created xsi:type="dcterms:W3CDTF">2023-04-05T03:10:24Z</dcterms:created>
  <dcterms:modified xsi:type="dcterms:W3CDTF">2025-05-12T11:43:04Z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SiteId">
    <vt:lpwstr>36da45f1-dd2c-4d1f-af13-5abe46b99921</vt:lpwstr>
  </property>
  <property fmtid="{D5CDD505-2E9C-101B-9397-08002B2CF9AE}" pid="3" name="MSIP_Label_ea60d57e-af5b-4752-ac57-3e4f28ca11dc_Method">
    <vt:lpwstr>Standard</vt:lpwstr>
  </property>
  <property fmtid="{D5CDD505-2E9C-101B-9397-08002B2CF9AE}" pid="4" name="MSIP_Label_ea60d57e-af5b-4752-ac57-3e4f28ca11dc_Enabled">
    <vt:lpwstr>true</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etDate">
    <vt:lpwstr>2024-12-04T05:02:58Z</vt:lpwstr>
  </property>
  <property fmtid="{D5CDD505-2E9C-101B-9397-08002B2CF9AE}" pid="7" name="MSIP_Label_ea60d57e-af5b-4752-ac57-3e4f28ca11dc_ContentBits">
    <vt:lpwstr>0</vt:lpwstr>
  </property>
  <property fmtid="{D5CDD505-2E9C-101B-9397-08002B2CF9AE}" pid="8" name="MSIP_Label_ea60d57e-af5b-4752-ac57-3e4f28ca11dc_ActionId">
    <vt:lpwstr>27ce5927-65d4-446a-8d91-0071a5825048</vt:lpwstr>
  </property>
  <property fmtid="{D5CDD505-2E9C-101B-9397-08002B2CF9AE}" pid="9" name="ContentTypeId">
    <vt:lpwstr>0x010100D3C4224D56DFB24393D7F6F5FD27A29E</vt:lpwstr>
  </property>
  <property fmtid="{D5CDD505-2E9C-101B-9397-08002B2CF9AE}" pid="10" name="MediaServiceImageTags">
    <vt:lpwstr/>
  </property>
</Properties>
</file>