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12801600" cy="96012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1" autoAdjust="0"/>
  </p:normalViewPr>
  <p:slideViewPr>
    <p:cSldViewPr snapToGrid="0">
      <p:cViewPr varScale="1">
        <p:scale>
          <a:sx n="46" d="100"/>
          <a:sy n="46" d="100"/>
        </p:scale>
        <p:origin x="13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76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60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9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80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08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39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70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7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87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12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96E44-3C04-416C-8D13-D705239C1193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D1C6-7D89-44DB-A95C-1DEB572D2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25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雲 14"/>
          <p:cNvSpPr/>
          <p:nvPr/>
        </p:nvSpPr>
        <p:spPr>
          <a:xfrm>
            <a:off x="313384" y="40969"/>
            <a:ext cx="2276700" cy="752961"/>
          </a:xfrm>
          <a:prstGeom prst="clou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cxnSp>
        <p:nvCxnSpPr>
          <p:cNvPr id="5" name="直線コネクタ 4"/>
          <p:cNvCxnSpPr/>
          <p:nvPr/>
        </p:nvCxnSpPr>
        <p:spPr>
          <a:xfrm>
            <a:off x="-25480" y="4803584"/>
            <a:ext cx="12827080" cy="138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6437128" y="0"/>
            <a:ext cx="1931" cy="9634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169074" y="14205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表紙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70969" y="141735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裏表紙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8496" y="22125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加賀百万石回遊ルート</a:t>
            </a:r>
          </a:p>
          <a:p>
            <a:pPr algn="ctr"/>
            <a:r>
              <a:rPr kumimoji="1" lang="ja-JP" altLang="en-US" sz="1400" dirty="0"/>
              <a:t>ガイド</a:t>
            </a:r>
            <a:r>
              <a:rPr kumimoji="1" lang="ja-JP" altLang="en-US" sz="1400" dirty="0" smtClean="0"/>
              <a:t>マップ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 flipH="1">
            <a:off x="932806" y="2839060"/>
            <a:ext cx="4932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繋がった絵または</a:t>
            </a:r>
            <a:r>
              <a:rPr kumimoji="1" lang="ja-JP" altLang="en-US" sz="2400" dirty="0" smtClean="0"/>
              <a:t>写真の</a:t>
            </a:r>
            <a:r>
              <a:rPr kumimoji="1" lang="ja-JP" altLang="en-US" sz="2400" dirty="0" smtClean="0"/>
              <a:t>デザイン</a:t>
            </a:r>
            <a:endParaRPr kumimoji="1" lang="ja-JP" altLang="en-US" sz="2400" dirty="0"/>
          </a:p>
        </p:txBody>
      </p:sp>
      <p:sp>
        <p:nvSpPr>
          <p:cNvPr id="17" name="左右矢印 16"/>
          <p:cNvSpPr/>
          <p:nvPr/>
        </p:nvSpPr>
        <p:spPr>
          <a:xfrm>
            <a:off x="1149698" y="3407878"/>
            <a:ext cx="3979333" cy="6859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6102" y="4933674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施設紹介</a:t>
            </a:r>
            <a:r>
              <a:rPr kumimoji="1" lang="en-US" altLang="ja-JP" sz="2400" dirty="0"/>
              <a:t>1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33184" y="4867928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施設紹介</a:t>
            </a:r>
            <a:r>
              <a:rPr kumimoji="1" lang="en-US" altLang="ja-JP" sz="2400" dirty="0"/>
              <a:t>2</a:t>
            </a:r>
            <a:endParaRPr kumimoji="1" lang="ja-JP" altLang="en-US" sz="2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8180" y="0"/>
            <a:ext cx="3192695" cy="109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69374" y="797570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タイトル・ロゴ</a:t>
            </a: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3210875" y="0"/>
            <a:ext cx="1931" cy="9634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9635597" y="0"/>
            <a:ext cx="1931" cy="9634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508375" y="7605556"/>
            <a:ext cx="331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文字の向き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05800" y="563097"/>
            <a:ext cx="4519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A3</a:t>
            </a:r>
            <a:r>
              <a:rPr kumimoji="1" lang="ja-JP" altLang="en-US" sz="2400" dirty="0"/>
              <a:t>全部を使ってイラストマップ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3482" y="1417352"/>
            <a:ext cx="3262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入れる情報</a:t>
            </a:r>
          </a:p>
          <a:p>
            <a:r>
              <a:rPr kumimoji="1" lang="ja-JP" altLang="en-US" sz="2000" dirty="0"/>
              <a:t>・施設のイラスト</a:t>
            </a:r>
          </a:p>
          <a:p>
            <a:r>
              <a:rPr kumimoji="1" lang="ja-JP" altLang="en-US" sz="2000" dirty="0"/>
              <a:t>・施設の名前（英語併記）</a:t>
            </a:r>
          </a:p>
          <a:p>
            <a:r>
              <a:rPr kumimoji="1" lang="ja-JP" altLang="en-US" sz="2000" dirty="0"/>
              <a:t>・道路</a:t>
            </a:r>
          </a:p>
          <a:p>
            <a:r>
              <a:rPr kumimoji="1" lang="ja-JP" altLang="en-US" sz="2000" dirty="0"/>
              <a:t>・バス</a:t>
            </a:r>
            <a:r>
              <a:rPr kumimoji="1" lang="ja-JP" altLang="en-US" sz="2000" dirty="0" smtClean="0"/>
              <a:t>停（詳細に）</a:t>
            </a:r>
            <a:endParaRPr kumimoji="1" lang="ja-JP" altLang="en-US" sz="2000" dirty="0"/>
          </a:p>
          <a:p>
            <a:r>
              <a:rPr kumimoji="1" lang="ja-JP" altLang="en-US" sz="2000" dirty="0" smtClean="0"/>
              <a:t>・</a:t>
            </a:r>
            <a:r>
              <a:rPr kumimoji="1" lang="ja-JP" altLang="en-US" sz="2000" dirty="0"/>
              <a:t>施設</a:t>
            </a:r>
            <a:r>
              <a:rPr kumimoji="1" lang="ja-JP" altLang="en-US" sz="2000" dirty="0" smtClean="0"/>
              <a:t>の番号</a:t>
            </a:r>
          </a:p>
          <a:p>
            <a:r>
              <a:rPr kumimoji="1" lang="ja-JP" altLang="en-US" sz="2000" dirty="0" smtClean="0"/>
              <a:t>・主要交差点・信号</a:t>
            </a:r>
            <a:endParaRPr kumimoji="1" lang="ja-JP" altLang="en-US" sz="2000" dirty="0"/>
          </a:p>
          <a:p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29" name="角丸四角形 28"/>
          <p:cNvSpPr/>
          <p:nvPr/>
        </p:nvSpPr>
        <p:spPr>
          <a:xfrm>
            <a:off x="10617200" y="6731000"/>
            <a:ext cx="2032000" cy="20193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広域地図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楕円 29"/>
          <p:cNvSpPr/>
          <p:nvPr/>
        </p:nvSpPr>
        <p:spPr>
          <a:xfrm>
            <a:off x="6584339" y="6932821"/>
            <a:ext cx="1574800" cy="16156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 rot="16200000">
            <a:off x="6533327" y="7415438"/>
            <a:ext cx="894525" cy="65042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690840" y="7093331"/>
            <a:ext cx="34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N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6447229" y="0"/>
            <a:ext cx="6254005" cy="9575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0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4787900"/>
            <a:ext cx="12801600" cy="12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400800" y="0"/>
            <a:ext cx="0" cy="960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149600" y="114300"/>
            <a:ext cx="0" cy="960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9690100" y="1"/>
            <a:ext cx="0" cy="960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34103" y="203200"/>
            <a:ext cx="22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面で紹介すること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039" y="774700"/>
            <a:ext cx="31854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加賀百万石回遊ルートの</a:t>
            </a:r>
          </a:p>
          <a:p>
            <a:r>
              <a:rPr kumimoji="1" lang="ja-JP" altLang="en-US" dirty="0" smtClean="0"/>
              <a:t>・エリア紹介</a:t>
            </a:r>
          </a:p>
          <a:p>
            <a:r>
              <a:rPr kumimoji="1" lang="ja-JP" altLang="en-US" dirty="0" smtClean="0"/>
              <a:t>・テーマ別読み物</a:t>
            </a:r>
          </a:p>
          <a:p>
            <a:r>
              <a:rPr kumimoji="1" lang="ja-JP" altLang="en-US" dirty="0" smtClean="0"/>
              <a:t>　歴史・伝統工芸・芸能など</a:t>
            </a:r>
          </a:p>
          <a:p>
            <a:r>
              <a:rPr kumimoji="1" lang="ja-JP" altLang="en-US" dirty="0" smtClean="0"/>
              <a:t>・ガイドツアー</a:t>
            </a:r>
          </a:p>
          <a:p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9003" y="5003800"/>
            <a:ext cx="22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面で紹介すること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3039" y="5436294"/>
            <a:ext cx="29546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加賀百万石回遊ルートの</a:t>
            </a:r>
          </a:p>
          <a:p>
            <a:r>
              <a:rPr kumimoji="1" lang="ja-JP" altLang="en-US" dirty="0" smtClean="0"/>
              <a:t>キャンペーン</a:t>
            </a:r>
            <a:r>
              <a:rPr kumimoji="1" lang="ja-JP" altLang="en-US" dirty="0"/>
              <a:t>等</a:t>
            </a:r>
            <a:endParaRPr kumimoji="1" lang="ja-JP" altLang="en-US" dirty="0" smtClean="0"/>
          </a:p>
          <a:p>
            <a:r>
              <a:rPr kumimoji="1" lang="ja-JP" altLang="en-US" dirty="0" smtClean="0"/>
              <a:t>・サムライパスポート</a:t>
            </a:r>
          </a:p>
          <a:p>
            <a:r>
              <a:rPr kumimoji="1" lang="ja-JP" altLang="en-US" dirty="0" smtClean="0"/>
              <a:t>・スタンプラリー</a:t>
            </a:r>
          </a:p>
          <a:p>
            <a:r>
              <a:rPr kumimoji="1" lang="ja-JP" altLang="en-US" dirty="0" smtClean="0"/>
              <a:t>・アプリ</a:t>
            </a:r>
          </a:p>
          <a:p>
            <a:r>
              <a:rPr kumimoji="1" lang="ja-JP" altLang="en-US" dirty="0" smtClean="0"/>
              <a:t>・フォトコンテスト</a:t>
            </a:r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HP</a:t>
            </a:r>
            <a:endParaRPr kumimoji="1" lang="ja-JP" altLang="en-US" dirty="0" smtClean="0"/>
          </a:p>
          <a:p>
            <a:r>
              <a:rPr kumimoji="1" lang="ja-JP" altLang="en-US" dirty="0" smtClean="0"/>
              <a:t>・金沢美味・巧味クーポン</a:t>
            </a:r>
          </a:p>
          <a:p>
            <a:r>
              <a:rPr kumimoji="1" lang="ja-JP" altLang="en-US" dirty="0" smtClean="0"/>
              <a:t>・旅のエチケット</a:t>
            </a:r>
          </a:p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22403" y="177800"/>
            <a:ext cx="22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A3</a:t>
            </a:r>
            <a:r>
              <a:rPr kumimoji="1" lang="ja-JP" altLang="en-US" dirty="0" smtClean="0"/>
              <a:t>面で紹介すること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29659" y="639624"/>
            <a:ext cx="3185487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加賀百万石回遊ルートの</a:t>
            </a:r>
          </a:p>
          <a:p>
            <a:r>
              <a:rPr kumimoji="1" lang="ja-JP" altLang="en-US" dirty="0" smtClean="0"/>
              <a:t>・イベント</a:t>
            </a:r>
          </a:p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ex.</a:t>
            </a:r>
            <a:r>
              <a:rPr kumimoji="1" lang="ja-JP" altLang="en-US" sz="1400" dirty="0" smtClean="0"/>
              <a:t>金沢城・兼六園四季物語</a:t>
            </a:r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百万石まつり</a:t>
            </a:r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まちなかめぐり</a:t>
            </a:r>
          </a:p>
          <a:p>
            <a:r>
              <a:rPr kumimoji="1" lang="ja-JP" altLang="en-US" dirty="0" smtClean="0"/>
              <a:t>・風物詩や年中行事</a:t>
            </a:r>
          </a:p>
          <a:p>
            <a:r>
              <a:rPr kumimoji="1" lang="ja-JP" altLang="en-US" dirty="0" smtClean="0"/>
              <a:t>・ライトアップ</a:t>
            </a:r>
          </a:p>
          <a:p>
            <a:r>
              <a:rPr kumimoji="1" lang="ja-JP" altLang="en-US" dirty="0" smtClean="0"/>
              <a:t>・フォトコンテスト優秀作品</a:t>
            </a:r>
          </a:p>
          <a:p>
            <a:endParaRPr kumimoji="1" lang="ja-JP" altLang="en-US" dirty="0"/>
          </a:p>
        </p:txBody>
      </p:sp>
      <p:sp>
        <p:nvSpPr>
          <p:cNvPr id="2" name="角丸四角形 1"/>
          <p:cNvSpPr/>
          <p:nvPr/>
        </p:nvSpPr>
        <p:spPr>
          <a:xfrm>
            <a:off x="0" y="0"/>
            <a:ext cx="6400800" cy="47879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-10996" y="4806950"/>
            <a:ext cx="6400800" cy="47879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400800" y="19050"/>
            <a:ext cx="6400800" cy="957580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40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170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石川県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塩田　顕成</dc:creator>
  <cp:lastModifiedBy>塩田　顕成</cp:lastModifiedBy>
  <cp:revision>12</cp:revision>
  <cp:lastPrinted>2021-02-08T05:46:50Z</cp:lastPrinted>
  <dcterms:created xsi:type="dcterms:W3CDTF">2021-02-04T00:18:31Z</dcterms:created>
  <dcterms:modified xsi:type="dcterms:W3CDTF">2021-02-08T05:47:31Z</dcterms:modified>
</cp:coreProperties>
</file>