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1" r:id="rId4"/>
    <p:sldId id="260" r:id="rId5"/>
    <p:sldId id="262" r:id="rId6"/>
    <p:sldId id="263" r:id="rId7"/>
    <p:sldId id="270" r:id="rId8"/>
    <p:sldId id="264" r:id="rId9"/>
    <p:sldId id="265" r:id="rId10"/>
    <p:sldId id="266" r:id="rId11"/>
    <p:sldId id="275" r:id="rId12"/>
  </p:sldIdLst>
  <p:sldSz cx="12801600" cy="9601200" type="A3"/>
  <p:notesSz cx="6735763" cy="9866313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6" autoAdjust="0"/>
  </p:normalViewPr>
  <p:slideViewPr>
    <p:cSldViewPr>
      <p:cViewPr varScale="1">
        <p:scale>
          <a:sx n="45" d="100"/>
          <a:sy n="45" d="100"/>
        </p:scale>
        <p:origin x="1388" y="68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8621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572" y="0"/>
            <a:ext cx="2918621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1941B38B-F968-45C6-BAAE-307480AE8883}" type="datetimeFigureOut">
              <a:rPr lang="ja-JP" altLang="en-US"/>
              <a:pPr/>
              <a:t>2024/5/16</a:t>
            </a:fld>
            <a:endParaRPr lang="en-US" altLang="ja-JP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501"/>
            <a:ext cx="2918621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572" y="9371501"/>
            <a:ext cx="2918621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DCD401C-4663-40B0-9D3C-5ED0067A901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4733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62441" tIns="31221" rIns="62441" bIns="31221" rtlCol="0"/>
          <a:lstStyle>
            <a:lvl1pPr algn="l" defTabSz="1269023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62441" tIns="31221" rIns="62441" bIns="31221" rtlCol="0"/>
          <a:lstStyle>
            <a:lvl1pPr algn="r" defTabSz="1269023" fontAlgn="auto">
              <a:spcBef>
                <a:spcPts val="0"/>
              </a:spcBef>
              <a:spcAft>
                <a:spcPts val="0"/>
              </a:spcAft>
              <a:defRPr sz="8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1F70959-E85B-4DE2-A0AC-35D37C811720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4875" y="741363"/>
            <a:ext cx="4927600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441" tIns="31221" rIns="62441" bIns="31221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62441" tIns="31221" rIns="62441" bIns="31221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62441" tIns="31221" rIns="62441" bIns="31221" rtlCol="0" anchor="b"/>
          <a:lstStyle>
            <a:lvl1pPr algn="l" defTabSz="1269023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62441" tIns="31221" rIns="62441" bIns="31221" rtlCol="0" anchor="b"/>
          <a:lstStyle>
            <a:lvl1pPr algn="r" defTabSz="1269023" fontAlgn="auto">
              <a:spcBef>
                <a:spcPts val="0"/>
              </a:spcBef>
              <a:spcAft>
                <a:spcPts val="0"/>
              </a:spcAft>
              <a:defRPr sz="8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8CA7454-5C0A-49FF-B0E7-D79BD85E828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4513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35E090D7-FFFC-44E5-A2AF-57641CA847C0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6138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3584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689178DE-C3B0-4AFD-A546-3C72E3913F71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089759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54275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5D868924-7E8E-4B7F-AA39-68041A0FE12D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9983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17411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77550E6A-0710-49B6-A566-385C95E480A9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8569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2560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01E474D8-E887-4B47-A6FE-E19EC0777182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5018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2150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281003A0-6224-4F77-A3D8-37E73AD9A2CF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138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27651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2602CCFA-8C2A-4683-88C7-A4926505A4F8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867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29699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C8FC7A6B-2E73-4FA6-9288-8B9895659446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4537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37891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A7AE24E9-64E7-4D0F-9FBD-570EFCE24776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0102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3174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96FA7550-2EF5-4B1B-9329-F4712BE4B732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7448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/>
          </a:p>
        </p:txBody>
      </p:sp>
      <p:sp>
        <p:nvSpPr>
          <p:cNvPr id="33795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defTabSz="1268393" fontAlgn="base">
              <a:spcBef>
                <a:spcPct val="0"/>
              </a:spcBef>
              <a:spcAft>
                <a:spcPct val="0"/>
              </a:spcAft>
            </a:pPr>
            <a:fld id="{BAE527B4-1BCD-4E21-B6AA-216DF63DC4D5}" type="slidenum">
              <a:rPr lang="ja-JP" altLang="en-US"/>
              <a:pPr defTabSz="1268393"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9255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7ED33-B005-48D7-8146-76473A742AC8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C75CB-C0DC-4568-9402-A94F1D9B8B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2B6B-93D7-48FF-8277-265BF5A87C59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97C93-C267-4691-8396-0A0EBC0A6F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85C70-0168-4E60-A0AD-FE0706DA5031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86EBA-E125-46AD-92FF-D45B8888A1A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E732-612C-4387-8CDC-57F0928C9A49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9569C-B0ED-4B32-8CC1-18E503DD4C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79E65-5AD8-422E-94CA-F948CED3A32C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1D4FD-91EC-40B2-B1CD-0D24A4DB078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FC1CF-E401-4C4B-B93C-728E4E60F269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C6037-EC62-40FD-9226-88D8E2F58D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20E8-2A4A-42B4-AED7-8328A66F002A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50B1-68E6-4E3C-82FF-E638819D8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85020-B2FC-48A2-82D5-815FCFCDA057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26DFC-2BD0-4679-8748-DF94BE894EE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EBE4E-A2E5-4B0F-B158-B14AA9D0E4A5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DA5D3-7E44-466E-8D51-0A9CE3DC98C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C1DA3-8BEF-4EF2-A1DB-D584693B2EFA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6064-3EFC-4B61-A1C5-E6F29F7C42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B9B3-DA37-4E5C-9723-E50ED26BF6A5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8EE70-13DD-42D8-9C25-EC8EDACA27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BA4A684-AFF8-4376-B57D-09E580F9709A}" type="datetimeFigureOut">
              <a:rPr lang="ja-JP" altLang="en-US"/>
              <a:pPr>
                <a:defRPr/>
              </a:pPr>
              <a:t>2024/5/16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9C756AD-D07E-49A9-BB24-A8E63BACA7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様式５の１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開催テーマ及びその趣旨に関する提案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4340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ED1216-C211-4D7D-9ED3-F3BAB5FE883F}" type="slidenum">
              <a:rPr lang="ja-JP" altLang="en-US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様式５の１０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広報及び広告、協賛に関する提案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4820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553526-5674-4408-9FF7-D3795881B6AA}" type="slidenum">
              <a:rPr lang="ja-JP" altLang="en-US"/>
              <a:pPr>
                <a:defRPr/>
              </a:pPr>
              <a:t>10</a:t>
            </a:fld>
            <a:endParaRPr lang="ja-JP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様式５の１１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見積書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53252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FCB449-7B00-4E09-92B9-B6A0DD3E8098}" type="slidenum">
              <a:rPr lang="ja-JP" altLang="en-US"/>
              <a:pPr>
                <a:defRPr/>
              </a:pPr>
              <a:t>11</a:t>
            </a:fld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様式５の２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まつりを盛り上げるための企画に関する提案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6388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1D758-02B5-415B-9847-6F5DE5DD45BB}" type="slidenum">
              <a:rPr lang="ja-JP" altLang="en-US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様式５の３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まつりの課題の解決に関する提案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4580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C4643-5B4D-4254-943A-DCF2A4338F54}" type="slidenum">
              <a:rPr lang="ja-JP" altLang="en-US"/>
              <a:pPr>
                <a:defRPr/>
              </a:pPr>
              <a:t>3</a:t>
            </a:fld>
            <a:endParaRPr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様式５の４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イベントステージの設置・運営に関する提案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0484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6289A7-CD98-4FF0-95B3-5565EDA9B30A}" type="slidenum">
              <a:rPr lang="ja-JP" altLang="en-US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様式５の５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会場レイアウト（屋内）に関する提案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6628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F6660-5022-4B99-B958-E760DE0F12F3}" type="slidenum">
              <a:rPr lang="ja-JP" altLang="en-US"/>
              <a:pPr>
                <a:defRPr/>
              </a:pPr>
              <a:t>5</a:t>
            </a:fld>
            <a:endParaRPr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様式５の６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会場レイアウト（屋外）に関する提案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28676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B7FAA3-51F1-4C95-8988-6EC80F11BEEA}" type="slidenum">
              <a:rPr lang="ja-JP" altLang="en-US"/>
              <a:pPr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様式５の７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屋外の飲食・物販団体等</a:t>
            </a:r>
            <a:r>
              <a:rPr lang="ja-JP" altLang="en-US" sz="2400">
                <a:latin typeface="ＭＳ 明朝" pitchFamily="17" charset="-128"/>
                <a:ea typeface="ＭＳ 明朝" pitchFamily="17" charset="-128"/>
              </a:rPr>
              <a:t>の出店に</a:t>
            </a: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6868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477E6-B392-41C0-916C-8BDC2C1624AD}" type="slidenum">
              <a:rPr lang="ja-JP" altLang="en-US"/>
              <a:pPr>
                <a:defRPr/>
              </a:pPr>
              <a:t>7</a:t>
            </a:fld>
            <a:endParaRPr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様式５の８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当日の運営に関する提案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0724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BBBB1-5352-45A1-86E4-6C9297479988}" type="slidenum">
              <a:rPr lang="ja-JP" altLang="en-US"/>
              <a:pPr>
                <a:defRPr/>
              </a:pPr>
              <a:t>8</a:t>
            </a:fld>
            <a:endParaRPr lang="ja-JP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タイトル 3"/>
          <p:cNvSpPr>
            <a:spLocks noGrp="1"/>
          </p:cNvSpPr>
          <p:nvPr>
            <p:ph type="title"/>
          </p:nvPr>
        </p:nvSpPr>
        <p:spPr>
          <a:xfrm>
            <a:off x="128588" y="44450"/>
            <a:ext cx="8904287" cy="936625"/>
          </a:xfrm>
        </p:spPr>
        <p:txBody>
          <a:bodyPr/>
          <a:lstStyle/>
          <a:p>
            <a:pPr algn="l"/>
            <a:r>
              <a:rPr lang="ja-JP" altLang="en-US" sz="1400" dirty="0">
                <a:latin typeface="ＭＳ 明朝" pitchFamily="17" charset="-128"/>
                <a:ea typeface="ＭＳ 明朝" pitchFamily="17" charset="-128"/>
              </a:rPr>
              <a:t>様式５の９</a:t>
            </a:r>
            <a:br>
              <a:rPr lang="en-US" altLang="ja-JP" sz="1800" dirty="0">
                <a:latin typeface="ＭＳ 明朝" pitchFamily="17" charset="-128"/>
                <a:ea typeface="ＭＳ 明朝" pitchFamily="17" charset="-128"/>
              </a:rPr>
            </a:br>
            <a:r>
              <a:rPr lang="ja-JP" altLang="en-US" sz="2400" dirty="0">
                <a:latin typeface="ＭＳ 明朝" pitchFamily="17" charset="-128"/>
                <a:ea typeface="ＭＳ 明朝" pitchFamily="17" charset="-128"/>
              </a:rPr>
              <a:t>当日までの準備及びスケジュールに関する提案　</a:t>
            </a:r>
            <a:r>
              <a:rPr lang="ja-JP" altLang="en-US" sz="3200" dirty="0">
                <a:latin typeface="ＭＳ 明朝" pitchFamily="17" charset="-128"/>
                <a:ea typeface="ＭＳ 明朝" pitchFamily="17" charset="-128"/>
              </a:rPr>
              <a:t>　　　　　</a:t>
            </a:r>
            <a:endParaRPr lang="ja-JP" altLang="en-US" sz="18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2772" name="コンテンツ プレースホルダー 4"/>
          <p:cNvSpPr>
            <a:spLocks noGrp="1"/>
          </p:cNvSpPr>
          <p:nvPr>
            <p:ph idx="1"/>
          </p:nvPr>
        </p:nvSpPr>
        <p:spPr>
          <a:xfrm>
            <a:off x="0" y="981075"/>
            <a:ext cx="12801600" cy="7996238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938507-8271-406A-919F-C6CFA33744CA}" type="slidenum">
              <a:rPr lang="ja-JP" altLang="en-US"/>
              <a:pPr>
                <a:defRPr/>
              </a:pPr>
              <a:t>9</a:t>
            </a:fld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151</Words>
  <Application>Microsoft Office PowerPoint</Application>
  <PresentationFormat>A3 297x420 mm</PresentationFormat>
  <Paragraphs>33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ＭＳ 明朝</vt:lpstr>
      <vt:lpstr>Arial</vt:lpstr>
      <vt:lpstr>Calibri</vt:lpstr>
      <vt:lpstr>Office ​​テーマ</vt:lpstr>
      <vt:lpstr>様式５の１ 開催テーマ及びその趣旨に関する提案　　</vt:lpstr>
      <vt:lpstr>様式５の２ まつりを盛り上げるための企画に関する提案　　　　　　</vt:lpstr>
      <vt:lpstr>様式５の３ まつりの課題の解決に関する提案　　　　　　</vt:lpstr>
      <vt:lpstr>様式５の４ イベントステージの設置・運営に関する提案　　　　　　</vt:lpstr>
      <vt:lpstr>様式５の５ 会場レイアウト（屋内）に関する提案　　　　　　</vt:lpstr>
      <vt:lpstr>様式５の６ 会場レイアウト（屋外）に関する提案　　　　　　</vt:lpstr>
      <vt:lpstr>様式５の７ 屋外の飲食・物販団体等の出店に関する提案　　　　　　</vt:lpstr>
      <vt:lpstr>様式５の８ 当日の運営に関する提案　　　　　　</vt:lpstr>
      <vt:lpstr>様式５の９ 当日までの準備及びスケジュールに関する提案　　　　　　</vt:lpstr>
      <vt:lpstr>様式５の１０ 広報及び広告、協賛に関する提案　　　　　　</vt:lpstr>
      <vt:lpstr>様式５の１１ 見積書　　　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様式５の１ イベントの概要に関する提案　　　　　　</dc:title>
  <cp:lastModifiedBy>HW55662</cp:lastModifiedBy>
  <cp:revision>8</cp:revision>
  <cp:lastPrinted>2019-04-25T04:17:19Z</cp:lastPrinted>
  <dcterms:modified xsi:type="dcterms:W3CDTF">2024-05-16T07:36:22Z</dcterms:modified>
</cp:coreProperties>
</file>