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玉置 蘭" initials="t" lastIdx="1" clrIdx="0">
    <p:extLst>
      <p:ext uri="{19B8F6BF-5375-455C-9EA6-DF929625EA0E}">
        <p15:presenceInfo xmlns:p15="http://schemas.microsoft.com/office/powerpoint/2012/main" userId="玉置 蘭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11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160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36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39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317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89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19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38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60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23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80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99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7E5DF-0908-4DA9-BD55-AFBEE10C9B22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19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6706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活動名</a:t>
            </a:r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学校・団体名</a:t>
            </a:r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0" y="794799"/>
            <a:ext cx="9906000" cy="1064973"/>
            <a:chOff x="0" y="1115338"/>
            <a:chExt cx="9906000" cy="917914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0" y="1422525"/>
              <a:ext cx="9906000" cy="610727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txBody>
            <a:bodyPr wrap="square" rtlCol="0">
              <a:noAutofit/>
            </a:bodyPr>
            <a:lstStyle/>
            <a:p>
              <a:endParaRPr kumimoji="1" lang="ja-JP" altLang="en-US" sz="1050" u="sng" dirty="0"/>
            </a:p>
            <a:p>
              <a:endParaRPr kumimoji="1" lang="en-US" altLang="ja-JP" sz="12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0" y="1115338"/>
              <a:ext cx="1887793" cy="291804"/>
            </a:xfrm>
            <a:prstGeom prst="rect">
              <a:avLst/>
            </a:prstGeom>
            <a:solidFill>
              <a:srgbClr val="0070C0"/>
            </a:solidFill>
            <a:ln w="25400"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活動の背景・目的</a:t>
              </a: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0" y="4814279"/>
            <a:ext cx="9906000" cy="2043721"/>
            <a:chOff x="0" y="-13123"/>
            <a:chExt cx="9906000" cy="2410542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0" y="325431"/>
              <a:ext cx="9906000" cy="2071988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txBody>
            <a:bodyPr wrap="square" rtlCol="0">
              <a:noAutofit/>
            </a:bodyPr>
            <a:lstStyle/>
            <a:p>
              <a:endParaRPr kumimoji="1" lang="ja-JP" altLang="en-US" sz="1050" u="sng" dirty="0"/>
            </a:p>
            <a:p>
              <a:endParaRPr kumimoji="1" lang="ja-JP" altLang="en-US" sz="12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" y="-13123"/>
              <a:ext cx="1887792" cy="399320"/>
            </a:xfrm>
            <a:prstGeom prst="rect">
              <a:avLst/>
            </a:prstGeom>
            <a:solidFill>
              <a:srgbClr val="0070C0"/>
            </a:solidFill>
            <a:ln w="25400"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成果・感想</a:t>
              </a: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1" y="1995973"/>
            <a:ext cx="1887792" cy="338554"/>
          </a:xfrm>
          <a:prstGeom prst="rect">
            <a:avLst/>
          </a:prstGeom>
          <a:solidFill>
            <a:srgbClr val="0070C0"/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活動内容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2334527"/>
            <a:ext cx="9864000" cy="2340003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noAutofit/>
          </a:bodyPr>
          <a:lstStyle/>
          <a:p>
            <a:endParaRPr kumimoji="1" lang="ja-JP" altLang="en-US" sz="1050" u="sng" dirty="0"/>
          </a:p>
          <a:p>
            <a:endParaRPr kumimoji="1" lang="en-US" altLang="ja-JP" sz="1200" dirty="0"/>
          </a:p>
        </p:txBody>
      </p:sp>
      <p:sp>
        <p:nvSpPr>
          <p:cNvPr id="16" name="正方形/長方形 15"/>
          <p:cNvSpPr/>
          <p:nvPr/>
        </p:nvSpPr>
        <p:spPr>
          <a:xfrm>
            <a:off x="8224937" y="3212168"/>
            <a:ext cx="1440181" cy="119593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必要に応じて、図・写真を使用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8335444" y="5552171"/>
            <a:ext cx="1329674" cy="104239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必要に応じて、図・写真を使用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715A070-298B-519B-F45F-76A0C5B14698}"/>
              </a:ext>
            </a:extLst>
          </p:cNvPr>
          <p:cNvSpPr txBox="1"/>
          <p:nvPr/>
        </p:nvSpPr>
        <p:spPr>
          <a:xfrm>
            <a:off x="8792644" y="47132"/>
            <a:ext cx="11721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（様式第８号）</a:t>
            </a:r>
          </a:p>
        </p:txBody>
      </p:sp>
    </p:spTree>
    <p:extLst>
      <p:ext uri="{BB962C8B-B14F-4D97-AF65-F5344CB8AC3E}">
        <p14:creationId xmlns:p14="http://schemas.microsoft.com/office/powerpoint/2010/main" val="4236405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40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HW55074</cp:lastModifiedBy>
  <cp:revision>9</cp:revision>
  <dcterms:modified xsi:type="dcterms:W3CDTF">2024-06-11T08:24:35Z</dcterms:modified>
</cp:coreProperties>
</file>