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5" autoAdjust="0"/>
    <p:restoredTop sz="94660"/>
  </p:normalViewPr>
  <p:slideViewPr>
    <p:cSldViewPr snapToGrid="0">
      <p:cViewPr varScale="1">
        <p:scale>
          <a:sx n="63" d="100"/>
          <a:sy n="63" d="100"/>
        </p:scale>
        <p:origin x="9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F44660E-6150-407A-94A3-867FA5D2300F}"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273801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F44660E-6150-407A-94A3-867FA5D2300F}"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3516182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F44660E-6150-407A-94A3-867FA5D2300F}"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424415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F44660E-6150-407A-94A3-867FA5D2300F}"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1299145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44660E-6150-407A-94A3-867FA5D2300F}"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16380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F44660E-6150-407A-94A3-867FA5D2300F}"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222938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F44660E-6150-407A-94A3-867FA5D2300F}" type="datetimeFigureOut">
              <a:rPr kumimoji="1" lang="ja-JP" altLang="en-US" smtClean="0"/>
              <a:t>2025/3/18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1658615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F44660E-6150-407A-94A3-867FA5D2300F}" type="datetimeFigureOut">
              <a:rPr kumimoji="1" lang="ja-JP" altLang="en-US" smtClean="0"/>
              <a:t>2025/3/18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3300633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44660E-6150-407A-94A3-867FA5D2300F}" type="datetimeFigureOut">
              <a:rPr kumimoji="1" lang="ja-JP" altLang="en-US" smtClean="0"/>
              <a:t>2025/3/18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4018742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F44660E-6150-407A-94A3-867FA5D2300F}"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1998379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F44660E-6150-407A-94A3-867FA5D2300F}"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2741432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4660E-6150-407A-94A3-867FA5D2300F}" type="datetimeFigureOut">
              <a:rPr kumimoji="1" lang="ja-JP" altLang="en-US" smtClean="0"/>
              <a:t>2025/3/18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A1B7C8-DCF3-4814-87AD-22FA83BC9D69}" type="slidenum">
              <a:rPr kumimoji="1" lang="ja-JP" altLang="en-US" smtClean="0"/>
              <a:t>‹#›</a:t>
            </a:fld>
            <a:endParaRPr kumimoji="1" lang="ja-JP" altLang="en-US"/>
          </a:p>
        </p:txBody>
      </p:sp>
    </p:spTree>
    <p:extLst>
      <p:ext uri="{BB962C8B-B14F-4D97-AF65-F5344CB8AC3E}">
        <p14:creationId xmlns:p14="http://schemas.microsoft.com/office/powerpoint/2010/main" val="13289235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39B1A31-B61B-4CBA-8EF9-D3FB6EEF0965}"/>
              </a:ext>
            </a:extLst>
          </p:cNvPr>
          <p:cNvSpPr txBox="1"/>
          <p:nvPr/>
        </p:nvSpPr>
        <p:spPr>
          <a:xfrm>
            <a:off x="0" y="0"/>
            <a:ext cx="9906000" cy="369332"/>
          </a:xfrm>
          <a:prstGeom prst="rect">
            <a:avLst/>
          </a:prstGeom>
          <a:solidFill>
            <a:schemeClr val="accent5">
              <a:lumMod val="75000"/>
            </a:schemeClr>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（様式</a:t>
            </a:r>
            <a:r>
              <a:rPr kumimoji="1" lang="en-US" altLang="ja-JP" b="1" dirty="0">
                <a:solidFill>
                  <a:schemeClr val="bg1"/>
                </a:solidFill>
                <a:latin typeface="Meiryo UI" panose="020B0604030504040204" pitchFamily="50" charset="-128"/>
                <a:ea typeface="Meiryo UI" panose="020B0604030504040204" pitchFamily="50" charset="-128"/>
              </a:rPr>
              <a:t>4-2</a:t>
            </a:r>
            <a:r>
              <a:rPr kumimoji="1" lang="ja-JP" altLang="en-US" b="1" dirty="0">
                <a:solidFill>
                  <a:schemeClr val="bg1"/>
                </a:solidFill>
                <a:latin typeface="Meiryo UI" panose="020B0604030504040204" pitchFamily="50" charset="-128"/>
                <a:ea typeface="Meiryo UI" panose="020B0604030504040204" pitchFamily="50" charset="-128"/>
              </a:rPr>
              <a:t>）提案のポイント</a:t>
            </a:r>
          </a:p>
        </p:txBody>
      </p:sp>
      <p:sp>
        <p:nvSpPr>
          <p:cNvPr id="5" name="テキスト ボックス 4">
            <a:extLst>
              <a:ext uri="{FF2B5EF4-FFF2-40B4-BE49-F238E27FC236}">
                <a16:creationId xmlns:a16="http://schemas.microsoft.com/office/drawing/2014/main" id="{40B6E565-981D-47AF-A5FA-D8419D4D7A10}"/>
              </a:ext>
            </a:extLst>
          </p:cNvPr>
          <p:cNvSpPr txBox="1"/>
          <p:nvPr/>
        </p:nvSpPr>
        <p:spPr>
          <a:xfrm>
            <a:off x="127000" y="546100"/>
            <a:ext cx="9671050" cy="1200329"/>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a:p>
            <a:pPr marL="64770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pPr marL="64770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pPr marL="64770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a:t>
            </a:r>
          </a:p>
        </p:txBody>
      </p:sp>
      <p:sp>
        <p:nvSpPr>
          <p:cNvPr id="6" name="テキスト ボックス 5">
            <a:extLst>
              <a:ext uri="{FF2B5EF4-FFF2-40B4-BE49-F238E27FC236}">
                <a16:creationId xmlns:a16="http://schemas.microsoft.com/office/drawing/2014/main" id="{99077923-6314-4E06-AD55-154E53CA45AF}"/>
              </a:ext>
            </a:extLst>
          </p:cNvPr>
          <p:cNvSpPr txBox="1"/>
          <p:nvPr/>
        </p:nvSpPr>
        <p:spPr>
          <a:xfrm>
            <a:off x="117475" y="3543300"/>
            <a:ext cx="9671050" cy="923330"/>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pPr marL="64770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pPr marL="647700" indent="-285750">
              <a:buFont typeface="Wingdings" panose="05000000000000000000" pitchFamily="2" charset="2"/>
              <a:buChar char="l"/>
            </a:pPr>
            <a:r>
              <a:rPr kumimoji="1" lang="ja-JP" altLang="en-US" dirty="0">
                <a:latin typeface="Meiryo UI" panose="020B0604030504040204" pitchFamily="50" charset="-128"/>
                <a:ea typeface="Meiryo UI" panose="020B0604030504040204" pitchFamily="50" charset="-128"/>
              </a:rPr>
              <a:t>～～～</a:t>
            </a:r>
          </a:p>
        </p:txBody>
      </p:sp>
      <p:sp>
        <p:nvSpPr>
          <p:cNvPr id="7" name="テキスト ボックス 6">
            <a:extLst>
              <a:ext uri="{FF2B5EF4-FFF2-40B4-BE49-F238E27FC236}">
                <a16:creationId xmlns:a16="http://schemas.microsoft.com/office/drawing/2014/main" id="{322F1BC1-4DEC-4659-AA27-DAD77FEEE0CA}"/>
              </a:ext>
            </a:extLst>
          </p:cNvPr>
          <p:cNvSpPr txBox="1"/>
          <p:nvPr/>
        </p:nvSpPr>
        <p:spPr>
          <a:xfrm>
            <a:off x="2672080" y="1923197"/>
            <a:ext cx="7116445" cy="2862322"/>
          </a:xfrm>
          <a:prstGeom prst="rect">
            <a:avLst/>
          </a:prstGeom>
          <a:noFill/>
          <a:ln>
            <a:solidFill>
              <a:srgbClr val="FF0000"/>
            </a:solidFill>
            <a:prstDash val="dash"/>
          </a:ln>
        </p:spPr>
        <p:txBody>
          <a:bodyPr wrap="square" rIns="0" rtlCol="0">
            <a:spAutoFit/>
          </a:bodyPr>
          <a:lstStyle/>
          <a:p>
            <a:r>
              <a:rPr kumimoji="1" lang="en-US" altLang="ja-JP" dirty="0">
                <a:solidFill>
                  <a:srgbClr val="FF0000"/>
                </a:solidFill>
                <a:latin typeface="Meiryo UI" panose="020B0604030504040204" pitchFamily="50" charset="-128"/>
                <a:ea typeface="Meiryo UI" panose="020B0604030504040204" pitchFamily="50" charset="-128"/>
              </a:rPr>
              <a:t>【</a:t>
            </a:r>
            <a:r>
              <a:rPr kumimoji="1" lang="ja-JP" altLang="en-US" dirty="0">
                <a:solidFill>
                  <a:srgbClr val="FF0000"/>
                </a:solidFill>
                <a:latin typeface="Meiryo UI" panose="020B0604030504040204" pitchFamily="50" charset="-128"/>
                <a:ea typeface="Meiryo UI" panose="020B0604030504040204" pitchFamily="50" charset="-128"/>
              </a:rPr>
              <a:t>提出時は本記載削除</a:t>
            </a:r>
            <a:r>
              <a:rPr kumimoji="1" lang="en-US" altLang="ja-JP" dirty="0">
                <a:solidFill>
                  <a:srgbClr val="FF0000"/>
                </a:solidFill>
                <a:latin typeface="Meiryo UI" panose="020B0604030504040204" pitchFamily="50" charset="-128"/>
                <a:ea typeface="Meiryo UI" panose="020B0604030504040204" pitchFamily="50" charset="-128"/>
              </a:rPr>
              <a:t>】</a:t>
            </a:r>
          </a:p>
          <a:p>
            <a:r>
              <a:rPr kumimoji="1" lang="ja-JP" altLang="en-US" dirty="0">
                <a:solidFill>
                  <a:srgbClr val="FF0000"/>
                </a:solidFill>
                <a:latin typeface="Meiryo UI" panose="020B0604030504040204" pitchFamily="50" charset="-128"/>
                <a:ea typeface="Meiryo UI" panose="020B0604030504040204" pitchFamily="50" charset="-128"/>
              </a:rPr>
              <a:t>■記載方法</a:t>
            </a:r>
            <a:endParaRPr kumimoji="1" lang="en-US" altLang="ja-JP" dirty="0">
              <a:solidFill>
                <a:srgbClr val="FF0000"/>
              </a:solidFill>
              <a:latin typeface="Meiryo UI" panose="020B0604030504040204" pitchFamily="50" charset="-128"/>
              <a:ea typeface="Meiryo UI" panose="020B0604030504040204" pitchFamily="50" charset="-128"/>
            </a:endParaRPr>
          </a:p>
          <a:p>
            <a:pPr marL="450850" indent="-88900">
              <a:buFont typeface="Arial" panose="020B0604020202020204" pitchFamily="34" charset="0"/>
              <a:buChar char="•"/>
            </a:pPr>
            <a:r>
              <a:rPr kumimoji="1" lang="ja-JP" altLang="en-US" dirty="0">
                <a:solidFill>
                  <a:srgbClr val="FF0000"/>
                </a:solidFill>
                <a:latin typeface="Meiryo UI" panose="020B0604030504040204" pitchFamily="50" charset="-128"/>
                <a:ea typeface="Meiryo UI" panose="020B0604030504040204" pitchFamily="50" charset="-128"/>
              </a:rPr>
              <a:t>今回の提案ポイントを記載</a:t>
            </a:r>
            <a:endParaRPr kumimoji="1" lang="en-US" altLang="ja-JP" dirty="0">
              <a:solidFill>
                <a:srgbClr val="FF0000"/>
              </a:solidFill>
              <a:latin typeface="Meiryo UI" panose="020B0604030504040204" pitchFamily="50" charset="-128"/>
              <a:ea typeface="Meiryo UI" panose="020B0604030504040204" pitchFamily="50" charset="-128"/>
            </a:endParaRPr>
          </a:p>
          <a:p>
            <a:pPr marL="361950"/>
            <a:r>
              <a:rPr kumimoji="1" lang="ja-JP" altLang="en-US" dirty="0">
                <a:solidFill>
                  <a:srgbClr val="FF0000"/>
                </a:solidFill>
                <a:latin typeface="Meiryo UI" panose="020B0604030504040204" pitchFamily="50" charset="-128"/>
                <a:ea typeface="Meiryo UI" panose="020B0604030504040204" pitchFamily="50" charset="-128"/>
              </a:rPr>
              <a:t>（能登駅伝開催基本計画の策定にあたり重視するポイントを含めること）</a:t>
            </a:r>
            <a:endParaRPr kumimoji="1" lang="en-US" altLang="ja-JP" dirty="0">
              <a:solidFill>
                <a:srgbClr val="FF0000"/>
              </a:solidFill>
              <a:latin typeface="Meiryo UI" panose="020B0604030504040204" pitchFamily="50" charset="-128"/>
              <a:ea typeface="Meiryo UI" panose="020B0604030504040204" pitchFamily="50" charset="-128"/>
            </a:endParaRPr>
          </a:p>
          <a:p>
            <a:pPr marL="450850" indent="-88900">
              <a:buFont typeface="Arial" panose="020B0604020202020204" pitchFamily="34" charset="0"/>
              <a:buChar char="•"/>
            </a:pPr>
            <a:r>
              <a:rPr kumimoji="1" lang="ja-JP" altLang="en-US" dirty="0">
                <a:solidFill>
                  <a:srgbClr val="FF0000"/>
                </a:solidFill>
                <a:latin typeface="Meiryo UI" panose="020B0604030504040204" pitchFamily="50" charset="-128"/>
                <a:ea typeface="Meiryo UI" panose="020B0604030504040204" pitchFamily="50" charset="-128"/>
              </a:rPr>
              <a:t>写真やイメージ図等の使用可能</a:t>
            </a:r>
            <a:endParaRPr kumimoji="1" lang="en-US" altLang="ja-JP" dirty="0">
              <a:solidFill>
                <a:srgbClr val="FF0000"/>
              </a:solidFill>
              <a:latin typeface="Meiryo UI" panose="020B0604030504040204" pitchFamily="50" charset="-128"/>
              <a:ea typeface="Meiryo UI" panose="020B0604030504040204" pitchFamily="50" charset="-128"/>
            </a:endParaRPr>
          </a:p>
          <a:p>
            <a:pPr marL="450850" indent="-88900">
              <a:buFont typeface="Arial" panose="020B0604020202020204" pitchFamily="34" charset="0"/>
              <a:buChar char="•"/>
            </a:pPr>
            <a:r>
              <a:rPr kumimoji="1" lang="ja-JP" altLang="en-US" dirty="0">
                <a:solidFill>
                  <a:srgbClr val="FF0000"/>
                </a:solidFill>
                <a:latin typeface="Meiryo UI" panose="020B0604030504040204" pitchFamily="50" charset="-128"/>
                <a:ea typeface="Meiryo UI" panose="020B0604030504040204" pitchFamily="50" charset="-128"/>
              </a:rPr>
              <a:t>スライド</a:t>
            </a:r>
            <a:r>
              <a:rPr kumimoji="1" lang="en-US" altLang="ja-JP" dirty="0">
                <a:solidFill>
                  <a:srgbClr val="FF0000"/>
                </a:solidFill>
                <a:latin typeface="Meiryo UI" panose="020B0604030504040204" pitchFamily="50" charset="-128"/>
                <a:ea typeface="Meiryo UI" panose="020B0604030504040204" pitchFamily="50" charset="-128"/>
              </a:rPr>
              <a:t>1</a:t>
            </a:r>
            <a:r>
              <a:rPr kumimoji="1" lang="ja-JP" altLang="en-US" dirty="0">
                <a:solidFill>
                  <a:srgbClr val="FF0000"/>
                </a:solidFill>
                <a:latin typeface="Meiryo UI" panose="020B0604030504040204" pitchFamily="50" charset="-128"/>
                <a:ea typeface="Meiryo UI" panose="020B0604030504040204" pitchFamily="50" charset="-128"/>
              </a:rPr>
              <a:t>枚に収める（複数ページ不可）</a:t>
            </a:r>
            <a:endParaRPr kumimoji="1" lang="en-US" altLang="ja-JP" dirty="0">
              <a:solidFill>
                <a:srgbClr val="FF0000"/>
              </a:solidFill>
              <a:latin typeface="Meiryo UI" panose="020B0604030504040204" pitchFamily="50" charset="-128"/>
              <a:ea typeface="Meiryo UI" panose="020B0604030504040204" pitchFamily="50" charset="-128"/>
            </a:endParaRPr>
          </a:p>
          <a:p>
            <a:endParaRPr kumimoji="1" lang="en-US" altLang="ja-JP" dirty="0">
              <a:solidFill>
                <a:srgbClr val="FF0000"/>
              </a:solidFill>
              <a:latin typeface="Meiryo UI" panose="020B0604030504040204" pitchFamily="50" charset="-128"/>
              <a:ea typeface="Meiryo UI" panose="020B0604030504040204" pitchFamily="50" charset="-128"/>
            </a:endParaRPr>
          </a:p>
          <a:p>
            <a:r>
              <a:rPr kumimoji="1" lang="ja-JP" altLang="en-US" dirty="0">
                <a:solidFill>
                  <a:srgbClr val="FF0000"/>
                </a:solidFill>
                <a:latin typeface="Meiryo UI" panose="020B0604030504040204" pitchFamily="50" charset="-128"/>
                <a:ea typeface="Meiryo UI" panose="020B0604030504040204" pitchFamily="50" charset="-128"/>
              </a:rPr>
              <a:t>■注意点</a:t>
            </a:r>
            <a:endParaRPr kumimoji="1" lang="en-US" altLang="ja-JP" dirty="0">
              <a:solidFill>
                <a:srgbClr val="FF0000"/>
              </a:solidFill>
              <a:latin typeface="Meiryo UI" panose="020B0604030504040204" pitchFamily="50" charset="-128"/>
              <a:ea typeface="Meiryo UI" panose="020B0604030504040204" pitchFamily="50" charset="-128"/>
            </a:endParaRPr>
          </a:p>
          <a:p>
            <a:pPr marL="450850" indent="-88900">
              <a:buFont typeface="Arial" panose="020B0604020202020204" pitchFamily="34" charset="0"/>
              <a:buChar char="•"/>
            </a:pPr>
            <a:r>
              <a:rPr kumimoji="1" lang="ja-JP" altLang="en-US" dirty="0">
                <a:solidFill>
                  <a:srgbClr val="FF0000"/>
                </a:solidFill>
                <a:latin typeface="Meiryo UI" panose="020B0604030504040204" pitchFamily="50" charset="-128"/>
                <a:ea typeface="Meiryo UI" panose="020B0604030504040204" pitchFamily="50" charset="-128"/>
              </a:rPr>
              <a:t>フォントは「</a:t>
            </a:r>
            <a:r>
              <a:rPr kumimoji="1" lang="en-US" altLang="ja-JP" dirty="0" err="1">
                <a:solidFill>
                  <a:srgbClr val="FF0000"/>
                </a:solidFill>
                <a:latin typeface="Meiryo UI" panose="020B0604030504040204" pitchFamily="50" charset="-128"/>
                <a:ea typeface="Meiryo UI" panose="020B0604030504040204" pitchFamily="50" charset="-128"/>
              </a:rPr>
              <a:t>Meiryo</a:t>
            </a:r>
            <a:r>
              <a:rPr kumimoji="1" lang="en-US" altLang="ja-JP" dirty="0">
                <a:solidFill>
                  <a:srgbClr val="FF0000"/>
                </a:solidFill>
                <a:latin typeface="Meiryo UI" panose="020B0604030504040204" pitchFamily="50" charset="-128"/>
                <a:ea typeface="Meiryo UI" panose="020B0604030504040204" pitchFamily="50" charset="-128"/>
              </a:rPr>
              <a:t> UI</a:t>
            </a:r>
            <a:r>
              <a:rPr kumimoji="1" lang="ja-JP" altLang="en-US" dirty="0">
                <a:solidFill>
                  <a:srgbClr val="FF0000"/>
                </a:solidFill>
                <a:latin typeface="Meiryo UI" panose="020B0604030504040204" pitchFamily="50" charset="-128"/>
                <a:ea typeface="Meiryo UI" panose="020B0604030504040204" pitchFamily="50" charset="-128"/>
              </a:rPr>
              <a:t>」を使用</a:t>
            </a:r>
            <a:endParaRPr kumimoji="1" lang="en-US" altLang="ja-JP" dirty="0">
              <a:solidFill>
                <a:srgbClr val="FF0000"/>
              </a:solidFill>
              <a:latin typeface="Meiryo UI" panose="020B0604030504040204" pitchFamily="50" charset="-128"/>
              <a:ea typeface="Meiryo UI" panose="020B0604030504040204" pitchFamily="50" charset="-128"/>
            </a:endParaRPr>
          </a:p>
          <a:p>
            <a:pPr marL="450850" indent="-88900">
              <a:buFont typeface="Arial" panose="020B0604020202020204" pitchFamily="34" charset="0"/>
              <a:buChar char="•"/>
            </a:pPr>
            <a:r>
              <a:rPr kumimoji="1" lang="ja-JP" altLang="en-US" dirty="0">
                <a:solidFill>
                  <a:srgbClr val="FF0000"/>
                </a:solidFill>
                <a:latin typeface="Meiryo UI" panose="020B0604030504040204" pitchFamily="50" charset="-128"/>
                <a:ea typeface="Meiryo UI" panose="020B0604030504040204" pitchFamily="50" charset="-128"/>
              </a:rPr>
              <a:t>フォントサイズは</a:t>
            </a:r>
            <a:r>
              <a:rPr kumimoji="1" lang="en-US" altLang="ja-JP" dirty="0">
                <a:solidFill>
                  <a:srgbClr val="FF0000"/>
                </a:solidFill>
                <a:latin typeface="Meiryo UI" panose="020B0604030504040204" pitchFamily="50" charset="-128"/>
                <a:ea typeface="Meiryo UI" panose="020B0604030504040204" pitchFamily="50" charset="-128"/>
              </a:rPr>
              <a:t>18</a:t>
            </a:r>
            <a:r>
              <a:rPr kumimoji="1" lang="ja-JP" altLang="en-US" dirty="0">
                <a:solidFill>
                  <a:srgbClr val="FF0000"/>
                </a:solidFill>
                <a:latin typeface="Meiryo UI" panose="020B0604030504040204" pitchFamily="50" charset="-128"/>
                <a:ea typeface="Meiryo UI" panose="020B0604030504040204" pitchFamily="50" charset="-128"/>
              </a:rPr>
              <a:t>ポイントを使用（キャプションなどは除く）</a:t>
            </a:r>
            <a:endParaRPr kumimoji="1" lang="en-US" altLang="ja-JP"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099162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TotalTime>
  <Words>102</Words>
  <Application>Microsoft Office PowerPoint</Application>
  <PresentationFormat>A4 210 x 297 mm</PresentationFormat>
  <Paragraphs>18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HW53763</dc:creator>
  <cp:lastModifiedBy>マオ</cp:lastModifiedBy>
  <cp:revision>11</cp:revision>
  <dcterms:created xsi:type="dcterms:W3CDTF">2023-04-05T00:57:55Z</dcterms:created>
  <dcterms:modified xsi:type="dcterms:W3CDTF">2025-03-18T04:50:10Z</dcterms:modified>
</cp:coreProperties>
</file>