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FF00"/>
    <a:srgbClr val="808080"/>
    <a:srgbClr val="FFFF99"/>
    <a:srgbClr val="FFB3B3"/>
    <a:srgbClr val="FF0066"/>
    <a:srgbClr val="E7C673"/>
    <a:srgbClr val="FFFFCC"/>
    <a:srgbClr val="FF9933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59" autoAdjust="0"/>
    <p:restoredTop sz="95504" autoAdjust="0"/>
  </p:normalViewPr>
  <p:slideViewPr>
    <p:cSldViewPr>
      <p:cViewPr varScale="1">
        <p:scale>
          <a:sx n="52" d="100"/>
          <a:sy n="52" d="100"/>
        </p:scale>
        <p:origin x="1962" y="7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defTabSz="9142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1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 defTabSz="9142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defTabSz="9142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1" y="937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 defTabSz="914246">
              <a:defRPr sz="1200">
                <a:latin typeface="Arial" charset="0"/>
              </a:defRPr>
            </a:lvl1pPr>
          </a:lstStyle>
          <a:p>
            <a:pPr>
              <a:defRPr/>
            </a:pPr>
            <a:fld id="{85872AC1-1FE1-457C-A442-F3A77749DD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2947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pPr>
              <a:defRPr/>
            </a:pPr>
            <a:fld id="{9C7CBE39-6689-44ED-B3B3-A5CF2631DED2}" type="datetimeFigureOut">
              <a:rPr lang="ja-JP" altLang="en-US"/>
              <a:pPr>
                <a:defRPr/>
              </a:pPr>
              <a:t>2019/4/18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686300"/>
            <a:ext cx="5389563" cy="444023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pPr>
              <a:defRPr/>
            </a:pPr>
            <a:fld id="{896ADC82-10F1-4713-996C-A494168F6C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7212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410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895" indent="-28572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2916" indent="-22858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082" indent="-22858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248" indent="-22858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414" indent="-22858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580" indent="-22858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8746" indent="-22858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5912" indent="-22858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F5EC5E3-39FA-48CD-8739-3A534A45AFF6}" type="slidenum">
              <a:rPr lang="ja-JP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ja-JP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770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E7CFD-5522-4AC9-B430-ABA83FF097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964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71714-59AD-48DD-BF26-DE52673142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959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49CA3-59CF-4C8E-82DC-843C49D2C7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427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6D19F-65A8-4BC2-9F54-181CA819D4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493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E698A-0483-4151-9CBD-F08EE8F163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025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76EBC-EA2F-4752-A6A7-5D7E1AC561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0300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CD152-95F0-45B1-9B24-D7573C1C7A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767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C3948-F0FF-4F40-8C59-BD77F224A0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0498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82A0C-9091-43F4-A003-39E50ABFD0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4201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80479-B1E6-4E18-8D23-1A48403151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1358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D276D-4062-440D-A0ED-BE9C2900D1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7113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1C31029-14DF-4661-95BE-0B5EAF9A31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32"/>
          <p:cNvSpPr txBox="1">
            <a:spLocks noChangeArrowheads="1"/>
          </p:cNvSpPr>
          <p:nvPr/>
        </p:nvSpPr>
        <p:spPr bwMode="auto">
          <a:xfrm>
            <a:off x="112018" y="2382198"/>
            <a:ext cx="194883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 u="sng" dirty="0"/>
              <a:t>１．研究開発の</a:t>
            </a:r>
            <a:r>
              <a:rPr lang="ja-JP" altLang="en-US" sz="1600" b="1" u="sng" dirty="0" smtClean="0"/>
              <a:t>概要</a:t>
            </a:r>
            <a:endParaRPr lang="ja-JP" altLang="en-US" sz="1600" b="1" u="sng" dirty="0"/>
          </a:p>
        </p:txBody>
      </p:sp>
      <p:sp>
        <p:nvSpPr>
          <p:cNvPr id="2054" name="Text Box 32"/>
          <p:cNvSpPr txBox="1">
            <a:spLocks noChangeArrowheads="1"/>
          </p:cNvSpPr>
          <p:nvPr/>
        </p:nvSpPr>
        <p:spPr bwMode="auto">
          <a:xfrm>
            <a:off x="97632" y="7401272"/>
            <a:ext cx="25463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 u="sng" dirty="0"/>
              <a:t>２．業績・社会への貢献</a:t>
            </a:r>
          </a:p>
        </p:txBody>
      </p:sp>
      <p:sp>
        <p:nvSpPr>
          <p:cNvPr id="2055" name="Text Box 207"/>
          <p:cNvSpPr txBox="1">
            <a:spLocks noChangeArrowheads="1"/>
          </p:cNvSpPr>
          <p:nvPr/>
        </p:nvSpPr>
        <p:spPr bwMode="auto">
          <a:xfrm>
            <a:off x="1425575" y="-9525"/>
            <a:ext cx="5441950" cy="420688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600" b="1" dirty="0">
                <a:solidFill>
                  <a:schemeClr val="bg1"/>
                </a:solidFill>
              </a:rPr>
              <a:t>いしかわ企業研究者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表彰</a:t>
            </a:r>
            <a:endParaRPr lang="ja-JP" altLang="en-US" sz="1600" b="1" dirty="0">
              <a:solidFill>
                <a:schemeClr val="bg1"/>
              </a:solidFill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97632" y="488504"/>
            <a:ext cx="6662737" cy="1769816"/>
            <a:chOff x="115888" y="631825"/>
            <a:chExt cx="6662737" cy="1441452"/>
          </a:xfrm>
        </p:grpSpPr>
        <p:sp>
          <p:nvSpPr>
            <p:cNvPr id="2056" name="Text Box 207"/>
            <p:cNvSpPr txBox="1">
              <a:spLocks noChangeArrowheads="1"/>
            </p:cNvSpPr>
            <p:nvPr/>
          </p:nvSpPr>
          <p:spPr bwMode="auto">
            <a:xfrm>
              <a:off x="1017588" y="631825"/>
              <a:ext cx="5761037" cy="360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400" dirty="0" smtClean="0">
                  <a:solidFill>
                    <a:srgbClr val="FF0000"/>
                  </a:solidFill>
                </a:rPr>
                <a:t>事務局側で記入</a:t>
              </a:r>
              <a:endParaRPr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2057" name="Text Box 207"/>
            <p:cNvSpPr txBox="1">
              <a:spLocks noChangeArrowheads="1"/>
            </p:cNvSpPr>
            <p:nvPr/>
          </p:nvSpPr>
          <p:spPr bwMode="auto">
            <a:xfrm>
              <a:off x="1017588" y="992188"/>
              <a:ext cx="5761037" cy="36036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400" dirty="0" smtClean="0">
                  <a:solidFill>
                    <a:srgbClr val="FF0000"/>
                  </a:solidFill>
                </a:rPr>
                <a:t>事務局側で記入</a:t>
              </a:r>
              <a:endParaRPr lang="zh-TW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26" name="Text Box 207"/>
            <p:cNvSpPr txBox="1">
              <a:spLocks noChangeArrowheads="1"/>
            </p:cNvSpPr>
            <p:nvPr/>
          </p:nvSpPr>
          <p:spPr bwMode="auto">
            <a:xfrm>
              <a:off x="115888" y="631825"/>
              <a:ext cx="917575" cy="361950"/>
            </a:xfrm>
            <a:prstGeom prst="rect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ja-JP" altLang="en-US" sz="1500" b="1" dirty="0" smtClean="0"/>
                <a:t>案件名</a:t>
              </a:r>
            </a:p>
          </p:txBody>
        </p:sp>
        <p:sp>
          <p:nvSpPr>
            <p:cNvPr id="27" name="Text Box 207"/>
            <p:cNvSpPr txBox="1">
              <a:spLocks noChangeArrowheads="1"/>
            </p:cNvSpPr>
            <p:nvPr/>
          </p:nvSpPr>
          <p:spPr bwMode="auto">
            <a:xfrm>
              <a:off x="115888" y="992188"/>
              <a:ext cx="917575" cy="360362"/>
            </a:xfrm>
            <a:prstGeom prst="rect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ts val="600"/>
                </a:spcBef>
                <a:defRPr/>
              </a:pPr>
              <a:r>
                <a:rPr lang="ja-JP" altLang="en-US" sz="1500" b="1" dirty="0" smtClean="0"/>
                <a:t>受賞者</a:t>
              </a:r>
            </a:p>
          </p:txBody>
        </p:sp>
        <p:sp>
          <p:nvSpPr>
            <p:cNvPr id="2059" name="Text Box 207"/>
            <p:cNvSpPr txBox="1">
              <a:spLocks noChangeArrowheads="1"/>
            </p:cNvSpPr>
            <p:nvPr/>
          </p:nvSpPr>
          <p:spPr bwMode="auto">
            <a:xfrm>
              <a:off x="1017588" y="1352550"/>
              <a:ext cx="5761037" cy="7207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ja-JP" altLang="en-US" sz="1400" dirty="0" smtClean="0">
                  <a:solidFill>
                    <a:srgbClr val="FF0000"/>
                  </a:solidFill>
                  <a:latin typeface="+mn-ea"/>
                  <a:ea typeface="+mn-ea"/>
                </a:rPr>
                <a:t>事務局側で記入</a:t>
              </a:r>
              <a:endParaRPr lang="en-US" altLang="ja-JP" sz="1400" dirty="0" smtClean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  <p:sp>
          <p:nvSpPr>
            <p:cNvPr id="39" name="Text Box 207"/>
            <p:cNvSpPr txBox="1">
              <a:spLocks noChangeArrowheads="1"/>
            </p:cNvSpPr>
            <p:nvPr/>
          </p:nvSpPr>
          <p:spPr bwMode="auto">
            <a:xfrm>
              <a:off x="115888" y="1352551"/>
              <a:ext cx="917575" cy="720726"/>
            </a:xfrm>
            <a:prstGeom prst="rect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ts val="600"/>
                </a:spcBef>
                <a:defRPr/>
              </a:pPr>
              <a:r>
                <a:rPr lang="ja-JP" altLang="en-US" sz="1400" b="1" dirty="0" smtClean="0"/>
                <a:t>所属企業</a:t>
              </a:r>
            </a:p>
          </p:txBody>
        </p:sp>
      </p:grpSp>
      <p:sp>
        <p:nvSpPr>
          <p:cNvPr id="5" name="正方形/長方形 4"/>
          <p:cNvSpPr/>
          <p:nvPr/>
        </p:nvSpPr>
        <p:spPr>
          <a:xfrm>
            <a:off x="0" y="-9525"/>
            <a:ext cx="1425575" cy="420688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228600" y="2720180"/>
            <a:ext cx="6425157" cy="36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en-US" altLang="ja-JP" sz="1600" i="1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21288" y="31542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</a:rPr>
              <a:t>様式４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>
            <a:off x="388219" y="7739826"/>
            <a:ext cx="6425157" cy="36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en-US" altLang="ja-JP" sz="1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35</Words>
  <Application>Microsoft Office PowerPoint</Application>
  <PresentationFormat>A4 210 x 297 mm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青木　将裕</dc:creator>
  <cp:lastModifiedBy>山口　麗奈</cp:lastModifiedBy>
  <cp:revision>8</cp:revision>
  <cp:lastPrinted>2017-08-04T07:36:11Z</cp:lastPrinted>
  <dcterms:modified xsi:type="dcterms:W3CDTF">2019-04-18T07:28:36Z</dcterms:modified>
</cp:coreProperties>
</file>