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69" r:id="rId2"/>
    <p:sldId id="273" r:id="rId3"/>
  </p:sldIdLst>
  <p:sldSz cx="7200900" cy="10261600"/>
  <p:notesSz cx="6735763" cy="9866313"/>
  <p:defaultTextStyle>
    <a:defPPr>
      <a:defRPr lang="ja-JP"/>
    </a:defPPr>
    <a:lvl1pPr marL="0" algn="l" defTabSz="928698" rtl="0" eaLnBrk="1" latinLnBrk="0" hangingPunct="1">
      <a:defRPr kumimoji="1" sz="1900" kern="1200">
        <a:solidFill>
          <a:schemeClr val="tx1"/>
        </a:solidFill>
        <a:latin typeface="+mn-lt"/>
        <a:ea typeface="+mn-ea"/>
        <a:cs typeface="+mn-cs"/>
      </a:defRPr>
    </a:lvl1pPr>
    <a:lvl2pPr marL="464349" algn="l" defTabSz="928698" rtl="0" eaLnBrk="1" latinLnBrk="0" hangingPunct="1">
      <a:defRPr kumimoji="1" sz="1900" kern="1200">
        <a:solidFill>
          <a:schemeClr val="tx1"/>
        </a:solidFill>
        <a:latin typeface="+mn-lt"/>
        <a:ea typeface="+mn-ea"/>
        <a:cs typeface="+mn-cs"/>
      </a:defRPr>
    </a:lvl2pPr>
    <a:lvl3pPr marL="928698" algn="l" defTabSz="928698" rtl="0" eaLnBrk="1" latinLnBrk="0" hangingPunct="1">
      <a:defRPr kumimoji="1" sz="1900" kern="1200">
        <a:solidFill>
          <a:schemeClr val="tx1"/>
        </a:solidFill>
        <a:latin typeface="+mn-lt"/>
        <a:ea typeface="+mn-ea"/>
        <a:cs typeface="+mn-cs"/>
      </a:defRPr>
    </a:lvl3pPr>
    <a:lvl4pPr marL="1393046" algn="l" defTabSz="928698" rtl="0" eaLnBrk="1" latinLnBrk="0" hangingPunct="1">
      <a:defRPr kumimoji="1" sz="1900" kern="1200">
        <a:solidFill>
          <a:schemeClr val="tx1"/>
        </a:solidFill>
        <a:latin typeface="+mn-lt"/>
        <a:ea typeface="+mn-ea"/>
        <a:cs typeface="+mn-cs"/>
      </a:defRPr>
    </a:lvl4pPr>
    <a:lvl5pPr marL="1857395" algn="l" defTabSz="928698" rtl="0" eaLnBrk="1" latinLnBrk="0" hangingPunct="1">
      <a:defRPr kumimoji="1" sz="1900" kern="1200">
        <a:solidFill>
          <a:schemeClr val="tx1"/>
        </a:solidFill>
        <a:latin typeface="+mn-lt"/>
        <a:ea typeface="+mn-ea"/>
        <a:cs typeface="+mn-cs"/>
      </a:defRPr>
    </a:lvl5pPr>
    <a:lvl6pPr marL="2321744" algn="l" defTabSz="928698" rtl="0" eaLnBrk="1" latinLnBrk="0" hangingPunct="1">
      <a:defRPr kumimoji="1" sz="1900" kern="1200">
        <a:solidFill>
          <a:schemeClr val="tx1"/>
        </a:solidFill>
        <a:latin typeface="+mn-lt"/>
        <a:ea typeface="+mn-ea"/>
        <a:cs typeface="+mn-cs"/>
      </a:defRPr>
    </a:lvl6pPr>
    <a:lvl7pPr marL="2786093" algn="l" defTabSz="928698" rtl="0" eaLnBrk="1" latinLnBrk="0" hangingPunct="1">
      <a:defRPr kumimoji="1" sz="1900" kern="1200">
        <a:solidFill>
          <a:schemeClr val="tx1"/>
        </a:solidFill>
        <a:latin typeface="+mn-lt"/>
        <a:ea typeface="+mn-ea"/>
        <a:cs typeface="+mn-cs"/>
      </a:defRPr>
    </a:lvl7pPr>
    <a:lvl8pPr marL="3250441" algn="l" defTabSz="928698" rtl="0" eaLnBrk="1" latinLnBrk="0" hangingPunct="1">
      <a:defRPr kumimoji="1" sz="1900" kern="1200">
        <a:solidFill>
          <a:schemeClr val="tx1"/>
        </a:solidFill>
        <a:latin typeface="+mn-lt"/>
        <a:ea typeface="+mn-ea"/>
        <a:cs typeface="+mn-cs"/>
      </a:defRPr>
    </a:lvl8pPr>
    <a:lvl9pPr marL="3714790" algn="l" defTabSz="928698" rtl="0" eaLnBrk="1" latinLnBrk="0" hangingPunct="1">
      <a:defRPr kumimoji="1" sz="19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232">
          <p15:clr>
            <a:srgbClr val="A4A3A4"/>
          </p15:clr>
        </p15:guide>
        <p15:guide id="2" pos="2267">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田中　宏和" initials="田中" lastIdx="16"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CDDCF"/>
    <a:srgbClr val="FFCC00"/>
    <a:srgbClr val="F79646"/>
    <a:srgbClr val="E46C0A"/>
    <a:srgbClr val="EDF2F9"/>
    <a:srgbClr val="002060"/>
    <a:srgbClr val="DCE6F2"/>
    <a:srgbClr val="4F81BD"/>
    <a:srgbClr val="558ED5"/>
    <a:srgbClr val="1F497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0AEA2C7-C059-40AC-87F8-279C09491755}" v="2" dt="2025-05-09T02:45:35.262"/>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C083E6E3-FA7D-4D7B-A595-EF9225AFEA82}" styleName="淡色スタイル 1 - アクセント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58"/>
  </p:normalViewPr>
  <p:slideViewPr>
    <p:cSldViewPr snapToGrid="0">
      <p:cViewPr>
        <p:scale>
          <a:sx n="125" d="100"/>
          <a:sy n="125" d="100"/>
        </p:scale>
        <p:origin x="1962" y="138"/>
      </p:cViewPr>
      <p:guideLst>
        <p:guide orient="horz" pos="3232"/>
        <p:guide pos="2267"/>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11" Type="http://schemas.microsoft.com/office/2015/10/relationships/revisionInfo" Target="revisionInfo.xml"/><Relationship Id="rId5" Type="http://schemas.openxmlformats.org/officeDocument/2006/relationships/commentAuthors" Target="commentAuthors.xml"/><Relationship Id="rId10" Type="http://schemas.microsoft.com/office/2016/11/relationships/changesInfo" Target="changesInfos/changesInfo1.xml"/><Relationship Id="rId4" Type="http://schemas.openxmlformats.org/officeDocument/2006/relationships/notesMaster" Target="notesMasters/notesMaster1.xml"/><Relationship Id="rId9"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aifuchi Bunsei (貝淵 文勢)" userId="92b6ff99-4fc3-4184-92a4-fdac33c2a415" providerId="ADAL" clId="{6C0F41F1-145A-46B5-9BB6-AE92C8CEC026}"/>
    <pc:docChg chg="undo custSel modSld">
      <pc:chgData name="Kaifuchi Bunsei (貝淵 文勢)" userId="92b6ff99-4fc3-4184-92a4-fdac33c2a415" providerId="ADAL" clId="{6C0F41F1-145A-46B5-9BB6-AE92C8CEC026}" dt="2025-05-01T07:59:21.073" v="142" actId="478"/>
      <pc:docMkLst>
        <pc:docMk/>
      </pc:docMkLst>
      <pc:sldChg chg="modSp mod">
        <pc:chgData name="Kaifuchi Bunsei (貝淵 文勢)" userId="92b6ff99-4fc3-4184-92a4-fdac33c2a415" providerId="ADAL" clId="{6C0F41F1-145A-46B5-9BB6-AE92C8CEC026}" dt="2025-05-01T07:55:23.435" v="3" actId="404"/>
        <pc:sldMkLst>
          <pc:docMk/>
          <pc:sldMk cId="2973623353" sldId="269"/>
        </pc:sldMkLst>
        <pc:spChg chg="mod">
          <ac:chgData name="Kaifuchi Bunsei (貝淵 文勢)" userId="92b6ff99-4fc3-4184-92a4-fdac33c2a415" providerId="ADAL" clId="{6C0F41F1-145A-46B5-9BB6-AE92C8CEC026}" dt="2025-05-01T07:55:23.435" v="3" actId="404"/>
          <ac:spMkLst>
            <pc:docMk/>
            <pc:sldMk cId="2973623353" sldId="269"/>
            <ac:spMk id="7" creationId="{793351E9-7A68-A6B0-5237-C812766B0415}"/>
          </ac:spMkLst>
        </pc:spChg>
      </pc:sldChg>
      <pc:sldChg chg="delSp modSp mod">
        <pc:chgData name="Kaifuchi Bunsei (貝淵 文勢)" userId="92b6ff99-4fc3-4184-92a4-fdac33c2a415" providerId="ADAL" clId="{6C0F41F1-145A-46B5-9BB6-AE92C8CEC026}" dt="2025-05-01T07:59:21.073" v="142" actId="478"/>
        <pc:sldMkLst>
          <pc:docMk/>
          <pc:sldMk cId="494470936" sldId="272"/>
        </pc:sldMkLst>
        <pc:graphicFrameChg chg="modGraphic">
          <ac:chgData name="Kaifuchi Bunsei (貝淵 文勢)" userId="92b6ff99-4fc3-4184-92a4-fdac33c2a415" providerId="ADAL" clId="{6C0F41F1-145A-46B5-9BB6-AE92C8CEC026}" dt="2025-05-01T07:57:26.739" v="140" actId="20577"/>
          <ac:graphicFrameMkLst>
            <pc:docMk/>
            <pc:sldMk cId="494470936" sldId="272"/>
            <ac:graphicFrameMk id="58" creationId="{4B360F45-D577-4ECD-B0D6-0E66C959F252}"/>
          </ac:graphicFrameMkLst>
        </pc:graphicFrameChg>
      </pc:sldChg>
    </pc:docChg>
  </pc:docChgLst>
  <pc:docChgLst>
    <pc:chgData name="Kaifuchi Bunsei (貝淵 文勢)" userId="92b6ff99-4fc3-4184-92a4-fdac33c2a415" providerId="ADAL" clId="{D0AEA2C7-C059-40AC-87F8-279C09491755}"/>
    <pc:docChg chg="undo custSel addSld delSld modSld">
      <pc:chgData name="Kaifuchi Bunsei (貝淵 文勢)" userId="92b6ff99-4fc3-4184-92a4-fdac33c2a415" providerId="ADAL" clId="{D0AEA2C7-C059-40AC-87F8-279C09491755}" dt="2025-05-09T02:45:38.691" v="4" actId="47"/>
      <pc:docMkLst>
        <pc:docMk/>
      </pc:docMkLst>
      <pc:sldChg chg="add del">
        <pc:chgData name="Kaifuchi Bunsei (貝淵 文勢)" userId="92b6ff99-4fc3-4184-92a4-fdac33c2a415" providerId="ADAL" clId="{D0AEA2C7-C059-40AC-87F8-279C09491755}" dt="2025-05-09T02:45:38.691" v="4" actId="47"/>
        <pc:sldMkLst>
          <pc:docMk/>
          <pc:sldMk cId="494470936" sldId="272"/>
        </pc:sldMkLst>
      </pc:sldChg>
      <pc:sldChg chg="modSp add">
        <pc:chgData name="Kaifuchi Bunsei (貝淵 文勢)" userId="92b6ff99-4fc3-4184-92a4-fdac33c2a415" providerId="ADAL" clId="{D0AEA2C7-C059-40AC-87F8-279C09491755}" dt="2025-05-09T02:45:35.261" v="3"/>
        <pc:sldMkLst>
          <pc:docMk/>
          <pc:sldMk cId="3247435220" sldId="273"/>
        </pc:sldMkLst>
        <pc:graphicFrameChg chg="mod">
          <ac:chgData name="Kaifuchi Bunsei (貝淵 文勢)" userId="92b6ff99-4fc3-4184-92a4-fdac33c2a415" providerId="ADAL" clId="{D0AEA2C7-C059-40AC-87F8-279C09491755}" dt="2025-05-09T02:45:35.261" v="3"/>
          <ac:graphicFrameMkLst>
            <pc:docMk/>
            <pc:sldMk cId="3247435220" sldId="273"/>
            <ac:graphicFrameMk id="58" creationId="{4B360F45-D577-4ECD-B0D6-0E66C959F252}"/>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19413" cy="495300"/>
          </a:xfrm>
          <a:prstGeom prst="rect">
            <a:avLst/>
          </a:prstGeom>
        </p:spPr>
        <p:txBody>
          <a:bodyPr vert="horz" lIns="91434" tIns="45717" rIns="91434" bIns="45717"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4763" y="0"/>
            <a:ext cx="2919412" cy="495300"/>
          </a:xfrm>
          <a:prstGeom prst="rect">
            <a:avLst/>
          </a:prstGeom>
        </p:spPr>
        <p:txBody>
          <a:bodyPr vert="horz" lIns="91434" tIns="45717" rIns="91434" bIns="45717" rtlCol="0"/>
          <a:lstStyle>
            <a:lvl1pPr algn="r">
              <a:defRPr sz="1200"/>
            </a:lvl1pPr>
          </a:lstStyle>
          <a:p>
            <a:fld id="{DA685E68-331B-4E99-B819-98F6FAA87134}" type="datetimeFigureOut">
              <a:rPr kumimoji="1" lang="ja-JP" altLang="en-US" smtClean="0"/>
              <a:t>2025/5/16</a:t>
            </a:fld>
            <a:endParaRPr kumimoji="1" lang="ja-JP" altLang="en-US"/>
          </a:p>
        </p:txBody>
      </p:sp>
      <p:sp>
        <p:nvSpPr>
          <p:cNvPr id="4" name="スライド イメージ プレースホルダー 3"/>
          <p:cNvSpPr>
            <a:spLocks noGrp="1" noRot="1" noChangeAspect="1"/>
          </p:cNvSpPr>
          <p:nvPr>
            <p:ph type="sldImg" idx="2"/>
          </p:nvPr>
        </p:nvSpPr>
        <p:spPr>
          <a:xfrm>
            <a:off x="2200275" y="1233488"/>
            <a:ext cx="2335213" cy="3328987"/>
          </a:xfrm>
          <a:prstGeom prst="rect">
            <a:avLst/>
          </a:prstGeom>
          <a:noFill/>
          <a:ln w="12700">
            <a:solidFill>
              <a:prstClr val="black"/>
            </a:solidFill>
          </a:ln>
        </p:spPr>
        <p:txBody>
          <a:bodyPr vert="horz" lIns="91434" tIns="45717" rIns="91434" bIns="45717" rtlCol="0" anchor="ctr"/>
          <a:lstStyle/>
          <a:p>
            <a:endParaRPr lang="ja-JP" altLang="en-US"/>
          </a:p>
        </p:txBody>
      </p:sp>
      <p:sp>
        <p:nvSpPr>
          <p:cNvPr id="5" name="ノート プレースホルダー 4"/>
          <p:cNvSpPr>
            <a:spLocks noGrp="1"/>
          </p:cNvSpPr>
          <p:nvPr>
            <p:ph type="body" sz="quarter" idx="3"/>
          </p:nvPr>
        </p:nvSpPr>
        <p:spPr>
          <a:xfrm>
            <a:off x="673101" y="4748213"/>
            <a:ext cx="5389563" cy="3884612"/>
          </a:xfrm>
          <a:prstGeom prst="rect">
            <a:avLst/>
          </a:prstGeom>
        </p:spPr>
        <p:txBody>
          <a:bodyPr vert="horz" lIns="91434" tIns="45717" rIns="91434" bIns="45717"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371013"/>
            <a:ext cx="2919413" cy="495300"/>
          </a:xfrm>
          <a:prstGeom prst="rect">
            <a:avLst/>
          </a:prstGeom>
        </p:spPr>
        <p:txBody>
          <a:bodyPr vert="horz" lIns="91434" tIns="45717" rIns="91434" bIns="45717"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4763" y="9371013"/>
            <a:ext cx="2919412" cy="495300"/>
          </a:xfrm>
          <a:prstGeom prst="rect">
            <a:avLst/>
          </a:prstGeom>
        </p:spPr>
        <p:txBody>
          <a:bodyPr vert="horz" lIns="91434" tIns="45717" rIns="91434" bIns="45717" rtlCol="0" anchor="b"/>
          <a:lstStyle>
            <a:lvl1pPr algn="r">
              <a:defRPr sz="1200"/>
            </a:lvl1pPr>
          </a:lstStyle>
          <a:p>
            <a:fld id="{B648E0AC-CC16-4869-93C2-7DEBD8005DB7}" type="slidenum">
              <a:rPr kumimoji="1" lang="ja-JP" altLang="en-US" smtClean="0"/>
              <a:t>‹#›</a:t>
            </a:fld>
            <a:endParaRPr kumimoji="1" lang="ja-JP" altLang="en-US"/>
          </a:p>
        </p:txBody>
      </p:sp>
    </p:spTree>
    <p:extLst>
      <p:ext uri="{BB962C8B-B14F-4D97-AF65-F5344CB8AC3E}">
        <p14:creationId xmlns:p14="http://schemas.microsoft.com/office/powerpoint/2010/main" val="299529266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marL="0" marR="0" lvl="0" indent="0" algn="r" defTabSz="928698" rtl="0" eaLnBrk="1" fontAlgn="auto" latinLnBrk="0" hangingPunct="1">
              <a:lnSpc>
                <a:spcPct val="100000"/>
              </a:lnSpc>
              <a:spcBef>
                <a:spcPts val="0"/>
              </a:spcBef>
              <a:spcAft>
                <a:spcPts val="0"/>
              </a:spcAft>
              <a:buClrTx/>
              <a:buSzTx/>
              <a:buFontTx/>
              <a:buNone/>
              <a:tabLst/>
              <a:defRPr/>
            </a:pPr>
            <a:fld id="{B648E0AC-CC16-4869-93C2-7DEBD8005DB7}"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28698" rtl="0" eaLnBrk="1" fontAlgn="auto" latinLnBrk="0" hangingPunct="1">
                <a:lnSpc>
                  <a:spcPct val="100000"/>
                </a:lnSpc>
                <a:spcBef>
                  <a:spcPts val="0"/>
                </a:spcBef>
                <a:spcAft>
                  <a:spcPts val="0"/>
                </a:spcAft>
                <a:buClrTx/>
                <a:buSzTx/>
                <a:buFontTx/>
                <a:buNone/>
                <a:tabLst/>
                <a:defRPr/>
              </a:pPr>
              <a:t>1</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6213270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B648E0AC-CC16-4869-93C2-7DEBD8005DB7}" type="slidenum">
              <a:rPr kumimoji="1" lang="ja-JP" altLang="en-US" smtClean="0"/>
              <a:t>2</a:t>
            </a:fld>
            <a:endParaRPr kumimoji="1" lang="ja-JP" altLang="en-US"/>
          </a:p>
        </p:txBody>
      </p:sp>
    </p:spTree>
    <p:extLst>
      <p:ext uri="{BB962C8B-B14F-4D97-AF65-F5344CB8AC3E}">
        <p14:creationId xmlns:p14="http://schemas.microsoft.com/office/powerpoint/2010/main" val="32132229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40068" y="3187753"/>
            <a:ext cx="6120766" cy="2199593"/>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080136" y="5814909"/>
            <a:ext cx="5040630" cy="2622409"/>
          </a:xfrm>
        </p:spPr>
        <p:txBody>
          <a:bodyPr/>
          <a:lstStyle>
            <a:lvl1pPr marL="0" indent="0" algn="ctr">
              <a:buNone/>
              <a:defRPr>
                <a:solidFill>
                  <a:schemeClr val="tx1">
                    <a:tint val="75000"/>
                  </a:schemeClr>
                </a:solidFill>
              </a:defRPr>
            </a:lvl1pPr>
            <a:lvl2pPr marL="464349" indent="0" algn="ctr">
              <a:buNone/>
              <a:defRPr>
                <a:solidFill>
                  <a:schemeClr val="tx1">
                    <a:tint val="75000"/>
                  </a:schemeClr>
                </a:solidFill>
              </a:defRPr>
            </a:lvl2pPr>
            <a:lvl3pPr marL="928698" indent="0" algn="ctr">
              <a:buNone/>
              <a:defRPr>
                <a:solidFill>
                  <a:schemeClr val="tx1">
                    <a:tint val="75000"/>
                  </a:schemeClr>
                </a:solidFill>
              </a:defRPr>
            </a:lvl3pPr>
            <a:lvl4pPr marL="1393046" indent="0" algn="ctr">
              <a:buNone/>
              <a:defRPr>
                <a:solidFill>
                  <a:schemeClr val="tx1">
                    <a:tint val="75000"/>
                  </a:schemeClr>
                </a:solidFill>
              </a:defRPr>
            </a:lvl4pPr>
            <a:lvl5pPr marL="1857395" indent="0" algn="ctr">
              <a:buNone/>
              <a:defRPr>
                <a:solidFill>
                  <a:schemeClr val="tx1">
                    <a:tint val="75000"/>
                  </a:schemeClr>
                </a:solidFill>
              </a:defRPr>
            </a:lvl5pPr>
            <a:lvl6pPr marL="2321744" indent="0" algn="ctr">
              <a:buNone/>
              <a:defRPr>
                <a:solidFill>
                  <a:schemeClr val="tx1">
                    <a:tint val="75000"/>
                  </a:schemeClr>
                </a:solidFill>
              </a:defRPr>
            </a:lvl6pPr>
            <a:lvl7pPr marL="2786093" indent="0" algn="ctr">
              <a:buNone/>
              <a:defRPr>
                <a:solidFill>
                  <a:schemeClr val="tx1">
                    <a:tint val="75000"/>
                  </a:schemeClr>
                </a:solidFill>
              </a:defRPr>
            </a:lvl7pPr>
            <a:lvl8pPr marL="3250441" indent="0" algn="ctr">
              <a:buNone/>
              <a:defRPr>
                <a:solidFill>
                  <a:schemeClr val="tx1">
                    <a:tint val="75000"/>
                  </a:schemeClr>
                </a:solidFill>
              </a:defRPr>
            </a:lvl8pPr>
            <a:lvl9pPr marL="371479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5CA056CF-0E2A-49ED-A903-9217649B0161}" type="datetimeFigureOut">
              <a:rPr kumimoji="1" lang="ja-JP" altLang="en-US" smtClean="0"/>
              <a:t>2025/5/16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E62DA59-F38E-4C84-BA41-3AD340BEE2B7}" type="slidenum">
              <a:rPr kumimoji="1" lang="ja-JP" altLang="en-US" smtClean="0"/>
              <a:t>‹#›</a:t>
            </a:fld>
            <a:endParaRPr kumimoji="1" lang="ja-JP" altLang="en-US"/>
          </a:p>
        </p:txBody>
      </p:sp>
    </p:spTree>
    <p:extLst>
      <p:ext uri="{BB962C8B-B14F-4D97-AF65-F5344CB8AC3E}">
        <p14:creationId xmlns:p14="http://schemas.microsoft.com/office/powerpoint/2010/main" val="42346500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5CA056CF-0E2A-49ED-A903-9217649B0161}" type="datetimeFigureOut">
              <a:rPr kumimoji="1" lang="ja-JP" altLang="en-US" smtClean="0"/>
              <a:t>2025/5/16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E62DA59-F38E-4C84-BA41-3AD340BEE2B7}" type="slidenum">
              <a:rPr kumimoji="1" lang="ja-JP" altLang="en-US" smtClean="0"/>
              <a:t>‹#›</a:t>
            </a:fld>
            <a:endParaRPr kumimoji="1" lang="ja-JP" altLang="en-US"/>
          </a:p>
        </p:txBody>
      </p:sp>
    </p:spTree>
    <p:extLst>
      <p:ext uri="{BB962C8B-B14F-4D97-AF65-F5344CB8AC3E}">
        <p14:creationId xmlns:p14="http://schemas.microsoft.com/office/powerpoint/2010/main" val="6220381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915489" y="548715"/>
            <a:ext cx="1215153" cy="11672570"/>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270038" y="548715"/>
            <a:ext cx="3525441" cy="11672570"/>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5CA056CF-0E2A-49ED-A903-9217649B0161}" type="datetimeFigureOut">
              <a:rPr kumimoji="1" lang="ja-JP" altLang="en-US" smtClean="0"/>
              <a:t>2025/5/16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E62DA59-F38E-4C84-BA41-3AD340BEE2B7}" type="slidenum">
              <a:rPr kumimoji="1" lang="ja-JP" altLang="en-US" smtClean="0"/>
              <a:t>‹#›</a:t>
            </a:fld>
            <a:endParaRPr kumimoji="1" lang="ja-JP" altLang="en-US"/>
          </a:p>
        </p:txBody>
      </p:sp>
    </p:spTree>
    <p:extLst>
      <p:ext uri="{BB962C8B-B14F-4D97-AF65-F5344CB8AC3E}">
        <p14:creationId xmlns:p14="http://schemas.microsoft.com/office/powerpoint/2010/main" val="15308023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5CA056CF-0E2A-49ED-A903-9217649B0161}" type="datetimeFigureOut">
              <a:rPr kumimoji="1" lang="ja-JP" altLang="en-US" smtClean="0"/>
              <a:t>2025/5/16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E62DA59-F38E-4C84-BA41-3AD340BEE2B7}" type="slidenum">
              <a:rPr kumimoji="1" lang="ja-JP" altLang="en-US" smtClean="0"/>
              <a:t>‹#›</a:t>
            </a:fld>
            <a:endParaRPr kumimoji="1" lang="ja-JP" altLang="en-US"/>
          </a:p>
        </p:txBody>
      </p:sp>
    </p:spTree>
    <p:extLst>
      <p:ext uri="{BB962C8B-B14F-4D97-AF65-F5344CB8AC3E}">
        <p14:creationId xmlns:p14="http://schemas.microsoft.com/office/powerpoint/2010/main" val="39087672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68822" y="6594028"/>
            <a:ext cx="6120766" cy="2038068"/>
          </a:xfrm>
        </p:spPr>
        <p:txBody>
          <a:bodyPr anchor="t"/>
          <a:lstStyle>
            <a:lvl1pPr algn="l">
              <a:defRPr sz="41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68822" y="4349306"/>
            <a:ext cx="6120766" cy="2244724"/>
          </a:xfrm>
        </p:spPr>
        <p:txBody>
          <a:bodyPr anchor="b"/>
          <a:lstStyle>
            <a:lvl1pPr marL="0" indent="0">
              <a:buNone/>
              <a:defRPr sz="2000">
                <a:solidFill>
                  <a:schemeClr val="tx1">
                    <a:tint val="75000"/>
                  </a:schemeClr>
                </a:solidFill>
              </a:defRPr>
            </a:lvl1pPr>
            <a:lvl2pPr marL="464349" indent="0">
              <a:buNone/>
              <a:defRPr sz="1900">
                <a:solidFill>
                  <a:schemeClr val="tx1">
                    <a:tint val="75000"/>
                  </a:schemeClr>
                </a:solidFill>
              </a:defRPr>
            </a:lvl2pPr>
            <a:lvl3pPr marL="928698" indent="0">
              <a:buNone/>
              <a:defRPr sz="1600">
                <a:solidFill>
                  <a:schemeClr val="tx1">
                    <a:tint val="75000"/>
                  </a:schemeClr>
                </a:solidFill>
              </a:defRPr>
            </a:lvl3pPr>
            <a:lvl4pPr marL="1393046" indent="0">
              <a:buNone/>
              <a:defRPr sz="1400">
                <a:solidFill>
                  <a:schemeClr val="tx1">
                    <a:tint val="75000"/>
                  </a:schemeClr>
                </a:solidFill>
              </a:defRPr>
            </a:lvl4pPr>
            <a:lvl5pPr marL="1857395" indent="0">
              <a:buNone/>
              <a:defRPr sz="1400">
                <a:solidFill>
                  <a:schemeClr val="tx1">
                    <a:tint val="75000"/>
                  </a:schemeClr>
                </a:solidFill>
              </a:defRPr>
            </a:lvl5pPr>
            <a:lvl6pPr marL="2321744" indent="0">
              <a:buNone/>
              <a:defRPr sz="1400">
                <a:solidFill>
                  <a:schemeClr val="tx1">
                    <a:tint val="75000"/>
                  </a:schemeClr>
                </a:solidFill>
              </a:defRPr>
            </a:lvl6pPr>
            <a:lvl7pPr marL="2786093" indent="0">
              <a:buNone/>
              <a:defRPr sz="1400">
                <a:solidFill>
                  <a:schemeClr val="tx1">
                    <a:tint val="75000"/>
                  </a:schemeClr>
                </a:solidFill>
              </a:defRPr>
            </a:lvl7pPr>
            <a:lvl8pPr marL="3250441" indent="0">
              <a:buNone/>
              <a:defRPr sz="1400">
                <a:solidFill>
                  <a:schemeClr val="tx1">
                    <a:tint val="75000"/>
                  </a:schemeClr>
                </a:solidFill>
              </a:defRPr>
            </a:lvl8pPr>
            <a:lvl9pPr marL="371479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5CA056CF-0E2A-49ED-A903-9217649B0161}" type="datetimeFigureOut">
              <a:rPr kumimoji="1" lang="ja-JP" altLang="en-US" smtClean="0"/>
              <a:t>2025/5/16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E62DA59-F38E-4C84-BA41-3AD340BEE2B7}" type="slidenum">
              <a:rPr kumimoji="1" lang="ja-JP" altLang="en-US" smtClean="0"/>
              <a:t>‹#›</a:t>
            </a:fld>
            <a:endParaRPr kumimoji="1" lang="ja-JP" altLang="en-US"/>
          </a:p>
        </p:txBody>
      </p:sp>
    </p:spTree>
    <p:extLst>
      <p:ext uri="{BB962C8B-B14F-4D97-AF65-F5344CB8AC3E}">
        <p14:creationId xmlns:p14="http://schemas.microsoft.com/office/powerpoint/2010/main" val="32283966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270037" y="3192500"/>
            <a:ext cx="2370296" cy="9028784"/>
          </a:xfrm>
        </p:spPr>
        <p:txBody>
          <a:bodyPr/>
          <a:lstStyle>
            <a:lvl1pPr>
              <a:defRPr sz="2800"/>
            </a:lvl1pPr>
            <a:lvl2pPr>
              <a:defRPr sz="2400"/>
            </a:lvl2pPr>
            <a:lvl3pPr>
              <a:defRPr sz="2000"/>
            </a:lvl3pPr>
            <a:lvl4pPr>
              <a:defRPr sz="1900"/>
            </a:lvl4pPr>
            <a:lvl5pPr>
              <a:defRPr sz="1900"/>
            </a:lvl5pPr>
            <a:lvl6pPr>
              <a:defRPr sz="1900"/>
            </a:lvl6pPr>
            <a:lvl7pPr>
              <a:defRPr sz="1900"/>
            </a:lvl7pPr>
            <a:lvl8pPr>
              <a:defRPr sz="1900"/>
            </a:lvl8pPr>
            <a:lvl9pPr>
              <a:defRPr sz="19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2760348" y="3192500"/>
            <a:ext cx="2370296" cy="9028784"/>
          </a:xfrm>
        </p:spPr>
        <p:txBody>
          <a:bodyPr/>
          <a:lstStyle>
            <a:lvl1pPr>
              <a:defRPr sz="2800"/>
            </a:lvl1pPr>
            <a:lvl2pPr>
              <a:defRPr sz="2400"/>
            </a:lvl2pPr>
            <a:lvl3pPr>
              <a:defRPr sz="2000"/>
            </a:lvl3pPr>
            <a:lvl4pPr>
              <a:defRPr sz="1900"/>
            </a:lvl4pPr>
            <a:lvl5pPr>
              <a:defRPr sz="1900"/>
            </a:lvl5pPr>
            <a:lvl6pPr>
              <a:defRPr sz="1900"/>
            </a:lvl6pPr>
            <a:lvl7pPr>
              <a:defRPr sz="1900"/>
            </a:lvl7pPr>
            <a:lvl8pPr>
              <a:defRPr sz="1900"/>
            </a:lvl8pPr>
            <a:lvl9pPr>
              <a:defRPr sz="19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5CA056CF-0E2A-49ED-A903-9217649B0161}" type="datetimeFigureOut">
              <a:rPr kumimoji="1" lang="ja-JP" altLang="en-US" smtClean="0"/>
              <a:t>2025/5/16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E62DA59-F38E-4C84-BA41-3AD340BEE2B7}" type="slidenum">
              <a:rPr kumimoji="1" lang="ja-JP" altLang="en-US" smtClean="0"/>
              <a:t>‹#›</a:t>
            </a:fld>
            <a:endParaRPr kumimoji="1" lang="ja-JP" altLang="en-US"/>
          </a:p>
        </p:txBody>
      </p:sp>
    </p:spTree>
    <p:extLst>
      <p:ext uri="{BB962C8B-B14F-4D97-AF65-F5344CB8AC3E}">
        <p14:creationId xmlns:p14="http://schemas.microsoft.com/office/powerpoint/2010/main" val="28834786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60046" y="410943"/>
            <a:ext cx="6480810" cy="1710267"/>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60048" y="2296989"/>
            <a:ext cx="3181648" cy="957273"/>
          </a:xfrm>
        </p:spPr>
        <p:txBody>
          <a:bodyPr anchor="b"/>
          <a:lstStyle>
            <a:lvl1pPr marL="0" indent="0">
              <a:buNone/>
              <a:defRPr sz="2400" b="1"/>
            </a:lvl1pPr>
            <a:lvl2pPr marL="464349" indent="0">
              <a:buNone/>
              <a:defRPr sz="2000" b="1"/>
            </a:lvl2pPr>
            <a:lvl3pPr marL="928698" indent="0">
              <a:buNone/>
              <a:defRPr sz="1900" b="1"/>
            </a:lvl3pPr>
            <a:lvl4pPr marL="1393046" indent="0">
              <a:buNone/>
              <a:defRPr sz="1600" b="1"/>
            </a:lvl4pPr>
            <a:lvl5pPr marL="1857395" indent="0">
              <a:buNone/>
              <a:defRPr sz="1600" b="1"/>
            </a:lvl5pPr>
            <a:lvl6pPr marL="2321744" indent="0">
              <a:buNone/>
              <a:defRPr sz="1600" b="1"/>
            </a:lvl6pPr>
            <a:lvl7pPr marL="2786093" indent="0">
              <a:buNone/>
              <a:defRPr sz="1600" b="1"/>
            </a:lvl7pPr>
            <a:lvl8pPr marL="3250441" indent="0">
              <a:buNone/>
              <a:defRPr sz="1600" b="1"/>
            </a:lvl8pPr>
            <a:lvl9pPr marL="371479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60048" y="3254257"/>
            <a:ext cx="3181648" cy="5912297"/>
          </a:xfrm>
        </p:spPr>
        <p:txBody>
          <a:bodyPr/>
          <a:lstStyle>
            <a:lvl1pPr>
              <a:defRPr sz="2400"/>
            </a:lvl1pPr>
            <a:lvl2pPr>
              <a:defRPr sz="2000"/>
            </a:lvl2pPr>
            <a:lvl3pPr>
              <a:defRPr sz="19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657960" y="2296989"/>
            <a:ext cx="3182898" cy="957273"/>
          </a:xfrm>
        </p:spPr>
        <p:txBody>
          <a:bodyPr anchor="b"/>
          <a:lstStyle>
            <a:lvl1pPr marL="0" indent="0">
              <a:buNone/>
              <a:defRPr sz="2400" b="1"/>
            </a:lvl1pPr>
            <a:lvl2pPr marL="464349" indent="0">
              <a:buNone/>
              <a:defRPr sz="2000" b="1"/>
            </a:lvl2pPr>
            <a:lvl3pPr marL="928698" indent="0">
              <a:buNone/>
              <a:defRPr sz="1900" b="1"/>
            </a:lvl3pPr>
            <a:lvl4pPr marL="1393046" indent="0">
              <a:buNone/>
              <a:defRPr sz="1600" b="1"/>
            </a:lvl4pPr>
            <a:lvl5pPr marL="1857395" indent="0">
              <a:buNone/>
              <a:defRPr sz="1600" b="1"/>
            </a:lvl5pPr>
            <a:lvl6pPr marL="2321744" indent="0">
              <a:buNone/>
              <a:defRPr sz="1600" b="1"/>
            </a:lvl6pPr>
            <a:lvl7pPr marL="2786093" indent="0">
              <a:buNone/>
              <a:defRPr sz="1600" b="1"/>
            </a:lvl7pPr>
            <a:lvl8pPr marL="3250441" indent="0">
              <a:buNone/>
              <a:defRPr sz="1600" b="1"/>
            </a:lvl8pPr>
            <a:lvl9pPr marL="371479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657960" y="3254257"/>
            <a:ext cx="3182898" cy="5912297"/>
          </a:xfrm>
        </p:spPr>
        <p:txBody>
          <a:bodyPr/>
          <a:lstStyle>
            <a:lvl1pPr>
              <a:defRPr sz="2400"/>
            </a:lvl1pPr>
            <a:lvl2pPr>
              <a:defRPr sz="2000"/>
            </a:lvl2pPr>
            <a:lvl3pPr>
              <a:defRPr sz="19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5CA056CF-0E2A-49ED-A903-9217649B0161}" type="datetimeFigureOut">
              <a:rPr kumimoji="1" lang="ja-JP" altLang="en-US" smtClean="0"/>
              <a:t>2025/5/16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CE62DA59-F38E-4C84-BA41-3AD340BEE2B7}" type="slidenum">
              <a:rPr kumimoji="1" lang="ja-JP" altLang="en-US" smtClean="0"/>
              <a:t>‹#›</a:t>
            </a:fld>
            <a:endParaRPr kumimoji="1" lang="ja-JP" altLang="en-US"/>
          </a:p>
        </p:txBody>
      </p:sp>
    </p:spTree>
    <p:extLst>
      <p:ext uri="{BB962C8B-B14F-4D97-AF65-F5344CB8AC3E}">
        <p14:creationId xmlns:p14="http://schemas.microsoft.com/office/powerpoint/2010/main" val="3770922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5CA056CF-0E2A-49ED-A903-9217649B0161}" type="datetimeFigureOut">
              <a:rPr kumimoji="1" lang="ja-JP" altLang="en-US" smtClean="0"/>
              <a:t>2025/5/16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CE62DA59-F38E-4C84-BA41-3AD340BEE2B7}" type="slidenum">
              <a:rPr kumimoji="1" lang="ja-JP" altLang="en-US" smtClean="0"/>
              <a:t>‹#›</a:t>
            </a:fld>
            <a:endParaRPr kumimoji="1" lang="ja-JP" altLang="en-US"/>
          </a:p>
        </p:txBody>
      </p:sp>
    </p:spTree>
    <p:extLst>
      <p:ext uri="{BB962C8B-B14F-4D97-AF65-F5344CB8AC3E}">
        <p14:creationId xmlns:p14="http://schemas.microsoft.com/office/powerpoint/2010/main" val="14528367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5CA056CF-0E2A-49ED-A903-9217649B0161}" type="datetimeFigureOut">
              <a:rPr kumimoji="1" lang="ja-JP" altLang="en-US" smtClean="0"/>
              <a:t>2025/5/16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CE62DA59-F38E-4C84-BA41-3AD340BEE2B7}" type="slidenum">
              <a:rPr kumimoji="1" lang="ja-JP" altLang="en-US" smtClean="0"/>
              <a:t>‹#›</a:t>
            </a:fld>
            <a:endParaRPr kumimoji="1" lang="ja-JP" altLang="en-US"/>
          </a:p>
        </p:txBody>
      </p:sp>
    </p:spTree>
    <p:extLst>
      <p:ext uri="{BB962C8B-B14F-4D97-AF65-F5344CB8AC3E}">
        <p14:creationId xmlns:p14="http://schemas.microsoft.com/office/powerpoint/2010/main" val="9499533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60049" y="408566"/>
            <a:ext cx="2369047" cy="1738771"/>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815355" y="408569"/>
            <a:ext cx="4025504" cy="8757991"/>
          </a:xfrm>
        </p:spPr>
        <p:txBody>
          <a:bodyPr/>
          <a:lstStyle>
            <a:lvl1pPr>
              <a:defRPr sz="33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60049" y="2147336"/>
            <a:ext cx="2369047" cy="7019221"/>
          </a:xfrm>
        </p:spPr>
        <p:txBody>
          <a:bodyPr/>
          <a:lstStyle>
            <a:lvl1pPr marL="0" indent="0">
              <a:buNone/>
              <a:defRPr sz="1400"/>
            </a:lvl1pPr>
            <a:lvl2pPr marL="464349" indent="0">
              <a:buNone/>
              <a:defRPr sz="1200"/>
            </a:lvl2pPr>
            <a:lvl3pPr marL="928698" indent="0">
              <a:buNone/>
              <a:defRPr sz="1000"/>
            </a:lvl3pPr>
            <a:lvl4pPr marL="1393046" indent="0">
              <a:buNone/>
              <a:defRPr sz="900"/>
            </a:lvl4pPr>
            <a:lvl5pPr marL="1857395" indent="0">
              <a:buNone/>
              <a:defRPr sz="900"/>
            </a:lvl5pPr>
            <a:lvl6pPr marL="2321744" indent="0">
              <a:buNone/>
              <a:defRPr sz="900"/>
            </a:lvl6pPr>
            <a:lvl7pPr marL="2786093" indent="0">
              <a:buNone/>
              <a:defRPr sz="900"/>
            </a:lvl7pPr>
            <a:lvl8pPr marL="3250441" indent="0">
              <a:buNone/>
              <a:defRPr sz="900"/>
            </a:lvl8pPr>
            <a:lvl9pPr marL="371479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5CA056CF-0E2A-49ED-A903-9217649B0161}" type="datetimeFigureOut">
              <a:rPr kumimoji="1" lang="ja-JP" altLang="en-US" smtClean="0"/>
              <a:t>2025/5/16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E62DA59-F38E-4C84-BA41-3AD340BEE2B7}" type="slidenum">
              <a:rPr kumimoji="1" lang="ja-JP" altLang="en-US" smtClean="0"/>
              <a:t>‹#›</a:t>
            </a:fld>
            <a:endParaRPr kumimoji="1" lang="ja-JP" altLang="en-US"/>
          </a:p>
        </p:txBody>
      </p:sp>
    </p:spTree>
    <p:extLst>
      <p:ext uri="{BB962C8B-B14F-4D97-AF65-F5344CB8AC3E}">
        <p14:creationId xmlns:p14="http://schemas.microsoft.com/office/powerpoint/2010/main" val="34415130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411426" y="7183122"/>
            <a:ext cx="4320540" cy="848009"/>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411426" y="916893"/>
            <a:ext cx="4320540" cy="6156960"/>
          </a:xfrm>
        </p:spPr>
        <p:txBody>
          <a:bodyPr/>
          <a:lstStyle>
            <a:lvl1pPr marL="0" indent="0">
              <a:buNone/>
              <a:defRPr sz="3300"/>
            </a:lvl1pPr>
            <a:lvl2pPr marL="464349" indent="0">
              <a:buNone/>
              <a:defRPr sz="2800"/>
            </a:lvl2pPr>
            <a:lvl3pPr marL="928698" indent="0">
              <a:buNone/>
              <a:defRPr sz="2400"/>
            </a:lvl3pPr>
            <a:lvl4pPr marL="1393046" indent="0">
              <a:buNone/>
              <a:defRPr sz="2000"/>
            </a:lvl4pPr>
            <a:lvl5pPr marL="1857395" indent="0">
              <a:buNone/>
              <a:defRPr sz="2000"/>
            </a:lvl5pPr>
            <a:lvl6pPr marL="2321744" indent="0">
              <a:buNone/>
              <a:defRPr sz="2000"/>
            </a:lvl6pPr>
            <a:lvl7pPr marL="2786093" indent="0">
              <a:buNone/>
              <a:defRPr sz="2000"/>
            </a:lvl7pPr>
            <a:lvl8pPr marL="3250441" indent="0">
              <a:buNone/>
              <a:defRPr sz="2000"/>
            </a:lvl8pPr>
            <a:lvl9pPr marL="3714790" indent="0">
              <a:buNone/>
              <a:defRPr sz="2000"/>
            </a:lvl9pPr>
          </a:lstStyle>
          <a:p>
            <a:endParaRPr kumimoji="1" lang="ja-JP" altLang="en-US"/>
          </a:p>
        </p:txBody>
      </p:sp>
      <p:sp>
        <p:nvSpPr>
          <p:cNvPr id="4" name="テキスト プレースホルダー 3"/>
          <p:cNvSpPr>
            <a:spLocks noGrp="1"/>
          </p:cNvSpPr>
          <p:nvPr>
            <p:ph type="body" sz="half" idx="2"/>
          </p:nvPr>
        </p:nvSpPr>
        <p:spPr>
          <a:xfrm>
            <a:off x="1411426" y="8031132"/>
            <a:ext cx="4320540" cy="1204311"/>
          </a:xfrm>
        </p:spPr>
        <p:txBody>
          <a:bodyPr/>
          <a:lstStyle>
            <a:lvl1pPr marL="0" indent="0">
              <a:buNone/>
              <a:defRPr sz="1400"/>
            </a:lvl1pPr>
            <a:lvl2pPr marL="464349" indent="0">
              <a:buNone/>
              <a:defRPr sz="1200"/>
            </a:lvl2pPr>
            <a:lvl3pPr marL="928698" indent="0">
              <a:buNone/>
              <a:defRPr sz="1000"/>
            </a:lvl3pPr>
            <a:lvl4pPr marL="1393046" indent="0">
              <a:buNone/>
              <a:defRPr sz="900"/>
            </a:lvl4pPr>
            <a:lvl5pPr marL="1857395" indent="0">
              <a:buNone/>
              <a:defRPr sz="900"/>
            </a:lvl5pPr>
            <a:lvl6pPr marL="2321744" indent="0">
              <a:buNone/>
              <a:defRPr sz="900"/>
            </a:lvl6pPr>
            <a:lvl7pPr marL="2786093" indent="0">
              <a:buNone/>
              <a:defRPr sz="900"/>
            </a:lvl7pPr>
            <a:lvl8pPr marL="3250441" indent="0">
              <a:buNone/>
              <a:defRPr sz="900"/>
            </a:lvl8pPr>
            <a:lvl9pPr marL="371479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5CA056CF-0E2A-49ED-A903-9217649B0161}" type="datetimeFigureOut">
              <a:rPr kumimoji="1" lang="ja-JP" altLang="en-US" smtClean="0"/>
              <a:t>2025/5/16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E62DA59-F38E-4C84-BA41-3AD340BEE2B7}" type="slidenum">
              <a:rPr kumimoji="1" lang="ja-JP" altLang="en-US" smtClean="0"/>
              <a:t>‹#›</a:t>
            </a:fld>
            <a:endParaRPr kumimoji="1" lang="ja-JP" altLang="en-US"/>
          </a:p>
        </p:txBody>
      </p:sp>
    </p:spTree>
    <p:extLst>
      <p:ext uri="{BB962C8B-B14F-4D97-AF65-F5344CB8AC3E}">
        <p14:creationId xmlns:p14="http://schemas.microsoft.com/office/powerpoint/2010/main" val="2685289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60046" y="410943"/>
            <a:ext cx="6480810" cy="1710267"/>
          </a:xfrm>
          <a:prstGeom prst="rect">
            <a:avLst/>
          </a:prstGeom>
        </p:spPr>
        <p:txBody>
          <a:bodyPr vert="horz" lIns="92870" tIns="46435" rIns="92870" bIns="46435"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60046" y="2394380"/>
            <a:ext cx="6480810" cy="6772181"/>
          </a:xfrm>
          <a:prstGeom prst="rect">
            <a:avLst/>
          </a:prstGeom>
        </p:spPr>
        <p:txBody>
          <a:bodyPr vert="horz" lIns="92870" tIns="46435" rIns="92870" bIns="46435"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360047" y="9510987"/>
            <a:ext cx="1680211" cy="546334"/>
          </a:xfrm>
          <a:prstGeom prst="rect">
            <a:avLst/>
          </a:prstGeom>
        </p:spPr>
        <p:txBody>
          <a:bodyPr vert="horz" lIns="92870" tIns="46435" rIns="92870" bIns="46435" rtlCol="0" anchor="ctr"/>
          <a:lstStyle>
            <a:lvl1pPr algn="l">
              <a:defRPr sz="1200">
                <a:solidFill>
                  <a:schemeClr val="tx1">
                    <a:tint val="75000"/>
                  </a:schemeClr>
                </a:solidFill>
              </a:defRPr>
            </a:lvl1pPr>
          </a:lstStyle>
          <a:p>
            <a:fld id="{5CA056CF-0E2A-49ED-A903-9217649B0161}" type="datetimeFigureOut">
              <a:rPr kumimoji="1" lang="ja-JP" altLang="en-US" smtClean="0"/>
              <a:t>2025/5/16</a:t>
            </a:fld>
            <a:endParaRPr kumimoji="1" lang="ja-JP" altLang="en-US"/>
          </a:p>
        </p:txBody>
      </p:sp>
      <p:sp>
        <p:nvSpPr>
          <p:cNvPr id="5" name="フッター プレースホルダー 4"/>
          <p:cNvSpPr>
            <a:spLocks noGrp="1"/>
          </p:cNvSpPr>
          <p:nvPr>
            <p:ph type="ftr" sz="quarter" idx="3"/>
          </p:nvPr>
        </p:nvSpPr>
        <p:spPr>
          <a:xfrm>
            <a:off x="2460310" y="9510987"/>
            <a:ext cx="2280285" cy="546334"/>
          </a:xfrm>
          <a:prstGeom prst="rect">
            <a:avLst/>
          </a:prstGeom>
        </p:spPr>
        <p:txBody>
          <a:bodyPr vert="horz" lIns="92870" tIns="46435" rIns="92870" bIns="46435"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5160646" y="9510987"/>
            <a:ext cx="1680211" cy="546334"/>
          </a:xfrm>
          <a:prstGeom prst="rect">
            <a:avLst/>
          </a:prstGeom>
        </p:spPr>
        <p:txBody>
          <a:bodyPr vert="horz" lIns="92870" tIns="46435" rIns="92870" bIns="46435" rtlCol="0" anchor="ctr"/>
          <a:lstStyle>
            <a:lvl1pPr algn="r">
              <a:defRPr sz="1200">
                <a:solidFill>
                  <a:schemeClr val="tx1">
                    <a:tint val="75000"/>
                  </a:schemeClr>
                </a:solidFill>
              </a:defRPr>
            </a:lvl1pPr>
          </a:lstStyle>
          <a:p>
            <a:fld id="{CE62DA59-F38E-4C84-BA41-3AD340BEE2B7}" type="slidenum">
              <a:rPr kumimoji="1" lang="ja-JP" altLang="en-US" smtClean="0"/>
              <a:t>‹#›</a:t>
            </a:fld>
            <a:endParaRPr kumimoji="1" lang="ja-JP" altLang="en-US"/>
          </a:p>
        </p:txBody>
      </p:sp>
    </p:spTree>
    <p:extLst>
      <p:ext uri="{BB962C8B-B14F-4D97-AF65-F5344CB8AC3E}">
        <p14:creationId xmlns:p14="http://schemas.microsoft.com/office/powerpoint/2010/main" val="31722195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28698" rtl="0" eaLnBrk="1" latinLnBrk="0" hangingPunct="1">
        <a:spcBef>
          <a:spcPct val="0"/>
        </a:spcBef>
        <a:buNone/>
        <a:defRPr kumimoji="1" sz="4500" kern="1200">
          <a:solidFill>
            <a:schemeClr val="tx1"/>
          </a:solidFill>
          <a:latin typeface="+mj-lt"/>
          <a:ea typeface="+mj-ea"/>
          <a:cs typeface="+mj-cs"/>
        </a:defRPr>
      </a:lvl1pPr>
    </p:titleStyle>
    <p:bodyStyle>
      <a:lvl1pPr marL="348261" indent="-348261" algn="l" defTabSz="928698" rtl="0" eaLnBrk="1" latinLnBrk="0" hangingPunct="1">
        <a:spcBef>
          <a:spcPct val="20000"/>
        </a:spcBef>
        <a:buFont typeface="Arial" panose="020B0604020202020204" pitchFamily="34" charset="0"/>
        <a:buChar char="•"/>
        <a:defRPr kumimoji="1" sz="3300" kern="1200">
          <a:solidFill>
            <a:schemeClr val="tx1"/>
          </a:solidFill>
          <a:latin typeface="+mn-lt"/>
          <a:ea typeface="+mn-ea"/>
          <a:cs typeface="+mn-cs"/>
        </a:defRPr>
      </a:lvl1pPr>
      <a:lvl2pPr marL="754567" indent="-290218" algn="l" defTabSz="928698"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60872" indent="-232174" algn="l" defTabSz="928698"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25221" indent="-232174" algn="l" defTabSz="92869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89569" indent="-232174" algn="l" defTabSz="92869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53918" indent="-232174" algn="l" defTabSz="92869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3018266" indent="-232174" algn="l" defTabSz="92869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82616" indent="-232174" algn="l" defTabSz="92869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946963" indent="-232174" algn="l" defTabSz="92869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28698" rtl="0" eaLnBrk="1" latinLnBrk="0" hangingPunct="1">
        <a:defRPr kumimoji="1" sz="1900" kern="1200">
          <a:solidFill>
            <a:schemeClr val="tx1"/>
          </a:solidFill>
          <a:latin typeface="+mn-lt"/>
          <a:ea typeface="+mn-ea"/>
          <a:cs typeface="+mn-cs"/>
        </a:defRPr>
      </a:lvl1pPr>
      <a:lvl2pPr marL="464349" algn="l" defTabSz="928698" rtl="0" eaLnBrk="1" latinLnBrk="0" hangingPunct="1">
        <a:defRPr kumimoji="1" sz="1900" kern="1200">
          <a:solidFill>
            <a:schemeClr val="tx1"/>
          </a:solidFill>
          <a:latin typeface="+mn-lt"/>
          <a:ea typeface="+mn-ea"/>
          <a:cs typeface="+mn-cs"/>
        </a:defRPr>
      </a:lvl2pPr>
      <a:lvl3pPr marL="928698" algn="l" defTabSz="928698" rtl="0" eaLnBrk="1" latinLnBrk="0" hangingPunct="1">
        <a:defRPr kumimoji="1" sz="1900" kern="1200">
          <a:solidFill>
            <a:schemeClr val="tx1"/>
          </a:solidFill>
          <a:latin typeface="+mn-lt"/>
          <a:ea typeface="+mn-ea"/>
          <a:cs typeface="+mn-cs"/>
        </a:defRPr>
      </a:lvl3pPr>
      <a:lvl4pPr marL="1393046" algn="l" defTabSz="928698" rtl="0" eaLnBrk="1" latinLnBrk="0" hangingPunct="1">
        <a:defRPr kumimoji="1" sz="1900" kern="1200">
          <a:solidFill>
            <a:schemeClr val="tx1"/>
          </a:solidFill>
          <a:latin typeface="+mn-lt"/>
          <a:ea typeface="+mn-ea"/>
          <a:cs typeface="+mn-cs"/>
        </a:defRPr>
      </a:lvl4pPr>
      <a:lvl5pPr marL="1857395" algn="l" defTabSz="928698" rtl="0" eaLnBrk="1" latinLnBrk="0" hangingPunct="1">
        <a:defRPr kumimoji="1" sz="1900" kern="1200">
          <a:solidFill>
            <a:schemeClr val="tx1"/>
          </a:solidFill>
          <a:latin typeface="+mn-lt"/>
          <a:ea typeface="+mn-ea"/>
          <a:cs typeface="+mn-cs"/>
        </a:defRPr>
      </a:lvl5pPr>
      <a:lvl6pPr marL="2321744" algn="l" defTabSz="928698" rtl="0" eaLnBrk="1" latinLnBrk="0" hangingPunct="1">
        <a:defRPr kumimoji="1" sz="1900" kern="1200">
          <a:solidFill>
            <a:schemeClr val="tx1"/>
          </a:solidFill>
          <a:latin typeface="+mn-lt"/>
          <a:ea typeface="+mn-ea"/>
          <a:cs typeface="+mn-cs"/>
        </a:defRPr>
      </a:lvl6pPr>
      <a:lvl7pPr marL="2786093" algn="l" defTabSz="928698" rtl="0" eaLnBrk="1" latinLnBrk="0" hangingPunct="1">
        <a:defRPr kumimoji="1" sz="1900" kern="1200">
          <a:solidFill>
            <a:schemeClr val="tx1"/>
          </a:solidFill>
          <a:latin typeface="+mn-lt"/>
          <a:ea typeface="+mn-ea"/>
          <a:cs typeface="+mn-cs"/>
        </a:defRPr>
      </a:lvl7pPr>
      <a:lvl8pPr marL="3250441" algn="l" defTabSz="928698" rtl="0" eaLnBrk="1" latinLnBrk="0" hangingPunct="1">
        <a:defRPr kumimoji="1" sz="1900" kern="1200">
          <a:solidFill>
            <a:schemeClr val="tx1"/>
          </a:solidFill>
          <a:latin typeface="+mn-lt"/>
          <a:ea typeface="+mn-ea"/>
          <a:cs typeface="+mn-cs"/>
        </a:defRPr>
      </a:lvl8pPr>
      <a:lvl9pPr marL="3714790" algn="l" defTabSz="928698" rtl="0" eaLnBrk="1" latinLnBrk="0" hangingPunct="1">
        <a:defRPr kumimoji="1" sz="1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8" Type="http://schemas.openxmlformats.org/officeDocument/2006/relationships/image" Target="../media/image8.jpeg"/><Relationship Id="rId3" Type="http://schemas.openxmlformats.org/officeDocument/2006/relationships/image" Target="../media/image3.png"/><Relationship Id="rId7" Type="http://schemas.openxmlformats.org/officeDocument/2006/relationships/image" Target="../media/image7.jpe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png"/><Relationship Id="rId9"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9457" y="789155"/>
            <a:ext cx="7219938" cy="574967"/>
          </a:xfrm>
          <a:prstGeom prst="rect">
            <a:avLst/>
          </a:prstGeom>
          <a:noFill/>
        </p:spPr>
        <p:txBody>
          <a:bodyPr wrap="square" rtlCol="0">
            <a:noAutofit/>
          </a:bodyPr>
          <a:lstStyle/>
          <a:p>
            <a:pPr defTabSz="916245"/>
            <a:r>
              <a:rPr lang="ja-JP" altLang="en-US" sz="1600" dirty="0">
                <a:latin typeface="Meiryo UI" panose="020B0604030504040204" pitchFamily="50" charset="-128"/>
                <a:ea typeface="Meiryo UI" panose="020B0604030504040204" pitchFamily="50" charset="-128"/>
              </a:rPr>
              <a:t>　</a:t>
            </a:r>
            <a:r>
              <a:rPr lang="ja-JP" altLang="en-US" sz="1600" b="1" dirty="0">
                <a:latin typeface="Meiryo UI" panose="020B0604030504040204" pitchFamily="50" charset="-128"/>
                <a:ea typeface="Meiryo UI" panose="020B0604030504040204" pitchFamily="50" charset="-128"/>
              </a:rPr>
              <a:t>プログラミング等の高いスキルがなくても、</a:t>
            </a:r>
            <a:r>
              <a:rPr lang="ja-JP" altLang="en-US" sz="1600" b="1" dirty="0">
                <a:solidFill>
                  <a:srgbClr val="FF0000"/>
                </a:solidFill>
                <a:latin typeface="Meiryo UI" panose="020B0604030504040204" pitchFamily="50" charset="-128"/>
                <a:ea typeface="Meiryo UI" panose="020B0604030504040204" pitchFamily="50" charset="-128"/>
              </a:rPr>
              <a:t>自社の現場に合ったソフトウェアやアプリを</a:t>
            </a:r>
            <a:endParaRPr lang="en-US" altLang="ja-JP" sz="1600" b="1" dirty="0">
              <a:solidFill>
                <a:srgbClr val="FF0000"/>
              </a:solidFill>
              <a:latin typeface="Meiryo UI" panose="020B0604030504040204" pitchFamily="50" charset="-128"/>
              <a:ea typeface="Meiryo UI" panose="020B0604030504040204" pitchFamily="50" charset="-128"/>
            </a:endParaRPr>
          </a:p>
          <a:p>
            <a:pPr defTabSz="916245"/>
            <a:r>
              <a:rPr lang="ja-JP" altLang="en-US" sz="1600" b="1" dirty="0">
                <a:solidFill>
                  <a:srgbClr val="FF0000"/>
                </a:solidFill>
                <a:latin typeface="Meiryo UI" panose="020B0604030504040204" pitchFamily="50" charset="-128"/>
                <a:ea typeface="Meiryo UI" panose="020B0604030504040204" pitchFamily="50" charset="-128"/>
              </a:rPr>
              <a:t>開発・作成し、無理なく</a:t>
            </a:r>
            <a:r>
              <a:rPr lang="en-US" altLang="ja-JP" sz="1600" b="1" dirty="0">
                <a:solidFill>
                  <a:srgbClr val="FF0000"/>
                </a:solidFill>
                <a:latin typeface="Meiryo UI" panose="020B0604030504040204" pitchFamily="50" charset="-128"/>
                <a:ea typeface="Meiryo UI" panose="020B0604030504040204" pitchFamily="50" charset="-128"/>
              </a:rPr>
              <a:t>DX</a:t>
            </a:r>
            <a:r>
              <a:rPr lang="ja-JP" altLang="en-US" sz="1600" b="1" dirty="0">
                <a:solidFill>
                  <a:srgbClr val="FF0000"/>
                </a:solidFill>
                <a:latin typeface="Meiryo UI" panose="020B0604030504040204" pitchFamily="50" charset="-128"/>
                <a:ea typeface="Meiryo UI" panose="020B0604030504040204" pitchFamily="50" charset="-128"/>
              </a:rPr>
              <a:t>を推進</a:t>
            </a:r>
            <a:r>
              <a:rPr lang="ja-JP" altLang="en-US" sz="1600" b="1" dirty="0">
                <a:latin typeface="Meiryo UI" panose="020B0604030504040204" pitchFamily="50" charset="-128"/>
                <a:ea typeface="Meiryo UI" panose="020B0604030504040204" pitchFamily="50" charset="-128"/>
              </a:rPr>
              <a:t>できる</a:t>
            </a:r>
            <a:r>
              <a:rPr lang="ja-JP" altLang="en-US" sz="1600" b="1" dirty="0">
                <a:solidFill>
                  <a:srgbClr val="FF0000"/>
                </a:solidFill>
                <a:latin typeface="Meiryo UI" panose="020B0604030504040204" pitchFamily="50" charset="-128"/>
                <a:ea typeface="Meiryo UI" panose="020B0604030504040204" pitchFamily="50" charset="-128"/>
              </a:rPr>
              <a:t>ノーコード／ローコード研修</a:t>
            </a:r>
            <a:r>
              <a:rPr lang="ja-JP" altLang="en-US" sz="1600" b="1" dirty="0">
                <a:latin typeface="Meiryo UI" panose="020B0604030504040204" pitchFamily="50" charset="-128"/>
                <a:ea typeface="Meiryo UI" panose="020B0604030504040204" pitchFamily="50" charset="-128"/>
              </a:rPr>
              <a:t>を実施します。</a:t>
            </a:r>
            <a:endParaRPr lang="ja-JP" altLang="en-US" sz="1600" dirty="0">
              <a:latin typeface="Meiryo UI" panose="020B0604030504040204" pitchFamily="50" charset="-128"/>
              <a:ea typeface="Meiryo UI" panose="020B0604030504040204" pitchFamily="50" charset="-128"/>
            </a:endParaRPr>
          </a:p>
        </p:txBody>
      </p:sp>
      <p:sp>
        <p:nvSpPr>
          <p:cNvPr id="30" name="ホームベース 29"/>
          <p:cNvSpPr/>
          <p:nvPr/>
        </p:nvSpPr>
        <p:spPr>
          <a:xfrm>
            <a:off x="15748" y="2075522"/>
            <a:ext cx="845972" cy="1177531"/>
          </a:xfrm>
          <a:prstGeom prst="homePlate">
            <a:avLst>
              <a:gd name="adj" fmla="val 10754"/>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dist" defTabSz="451069">
              <a:lnSpc>
                <a:spcPct val="130000"/>
              </a:lnSpc>
              <a:defRPr/>
            </a:pPr>
            <a:r>
              <a:rPr lang="ja-JP" altLang="en-US" sz="1500" b="1" dirty="0">
                <a:solidFill>
                  <a:prstClr val="white"/>
                </a:solidFill>
                <a:latin typeface="Meiryo UI" panose="020B0604030504040204" pitchFamily="50" charset="-128"/>
                <a:ea typeface="Meiryo UI" panose="020B0604030504040204" pitchFamily="50" charset="-128"/>
              </a:rPr>
              <a:t>日時</a:t>
            </a:r>
            <a:endParaRPr lang="en-US" altLang="ja-JP" sz="1500" b="1" dirty="0">
              <a:solidFill>
                <a:prstClr val="white"/>
              </a:solidFill>
              <a:latin typeface="Meiryo UI" panose="020B0604030504040204" pitchFamily="50" charset="-128"/>
              <a:ea typeface="Meiryo UI" panose="020B0604030504040204" pitchFamily="50" charset="-128"/>
            </a:endParaRPr>
          </a:p>
          <a:p>
            <a:pPr algn="dist" defTabSz="451069">
              <a:lnSpc>
                <a:spcPct val="130000"/>
              </a:lnSpc>
              <a:defRPr/>
            </a:pPr>
            <a:r>
              <a:rPr lang="ja-JP" altLang="en-US" sz="1500" b="1" dirty="0">
                <a:solidFill>
                  <a:prstClr val="white"/>
                </a:solidFill>
                <a:latin typeface="Meiryo UI" panose="020B0604030504040204" pitchFamily="50" charset="-128"/>
                <a:ea typeface="Meiryo UI" panose="020B0604030504040204" pitchFamily="50" charset="-128"/>
              </a:rPr>
              <a:t>場所</a:t>
            </a:r>
          </a:p>
        </p:txBody>
      </p:sp>
      <p:sp>
        <p:nvSpPr>
          <p:cNvPr id="47" name="ホームベース 46"/>
          <p:cNvSpPr/>
          <p:nvPr/>
        </p:nvSpPr>
        <p:spPr>
          <a:xfrm>
            <a:off x="9456" y="1401574"/>
            <a:ext cx="852264" cy="645029"/>
          </a:xfrm>
          <a:prstGeom prst="homePlate">
            <a:avLst>
              <a:gd name="adj" fmla="val 12877"/>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dist" defTabSz="451069">
              <a:lnSpc>
                <a:spcPct val="130000"/>
              </a:lnSpc>
              <a:defRPr/>
            </a:pPr>
            <a:r>
              <a:rPr lang="ja-JP" altLang="en-US" sz="1500" b="1" dirty="0">
                <a:solidFill>
                  <a:prstClr val="white"/>
                </a:solidFill>
                <a:latin typeface="Meiryo UI" panose="020B0604030504040204" pitchFamily="50" charset="-128"/>
                <a:ea typeface="Meiryo UI" panose="020B0604030504040204" pitchFamily="50" charset="-128"/>
              </a:rPr>
              <a:t>受講</a:t>
            </a:r>
            <a:endParaRPr lang="en-US" altLang="ja-JP" sz="1500" b="1" dirty="0">
              <a:solidFill>
                <a:prstClr val="white"/>
              </a:solidFill>
              <a:latin typeface="Meiryo UI" panose="020B0604030504040204" pitchFamily="50" charset="-128"/>
              <a:ea typeface="Meiryo UI" panose="020B0604030504040204" pitchFamily="50" charset="-128"/>
            </a:endParaRPr>
          </a:p>
          <a:p>
            <a:pPr algn="dist" defTabSz="451069">
              <a:lnSpc>
                <a:spcPct val="130000"/>
              </a:lnSpc>
              <a:defRPr/>
            </a:pPr>
            <a:r>
              <a:rPr lang="ja-JP" altLang="en-US" sz="1500" b="1" dirty="0">
                <a:solidFill>
                  <a:prstClr val="white"/>
                </a:solidFill>
                <a:latin typeface="Meiryo UI" panose="020B0604030504040204" pitchFamily="50" charset="-128"/>
                <a:ea typeface="Meiryo UI" panose="020B0604030504040204" pitchFamily="50" charset="-128"/>
              </a:rPr>
              <a:t>対象者</a:t>
            </a:r>
          </a:p>
        </p:txBody>
      </p:sp>
      <p:sp>
        <p:nvSpPr>
          <p:cNvPr id="48" name="テキスト ボックス 47"/>
          <p:cNvSpPr txBox="1"/>
          <p:nvPr/>
        </p:nvSpPr>
        <p:spPr>
          <a:xfrm>
            <a:off x="861720" y="1785355"/>
            <a:ext cx="4478560" cy="317779"/>
          </a:xfrm>
          <a:prstGeom prst="rect">
            <a:avLst/>
          </a:prstGeom>
          <a:noFill/>
        </p:spPr>
        <p:txBody>
          <a:bodyPr wrap="square" rtlCol="0">
            <a:spAutoFit/>
          </a:bodyPr>
          <a:lstStyle/>
          <a:p>
            <a:pPr defTabSz="916245">
              <a:lnSpc>
                <a:spcPts val="2000"/>
              </a:lnSpc>
            </a:pPr>
            <a:r>
              <a:rPr lang="ja-JP" altLang="en-US" sz="1300" b="1" dirty="0">
                <a:solidFill>
                  <a:prstClr val="black"/>
                </a:solidFill>
                <a:latin typeface="Meiryo UI" panose="020B0604030504040204" pitchFamily="50" charset="-128"/>
                <a:ea typeface="Meiryo UI" panose="020B0604030504040204" pitchFamily="50" charset="-128"/>
              </a:rPr>
              <a:t>　　　　   　　　　　　県内企業の現場担当者や事務担当者など</a:t>
            </a:r>
          </a:p>
        </p:txBody>
      </p:sp>
      <p:sp>
        <p:nvSpPr>
          <p:cNvPr id="3" name="テキスト ボックス 2"/>
          <p:cNvSpPr txBox="1"/>
          <p:nvPr/>
        </p:nvSpPr>
        <p:spPr>
          <a:xfrm>
            <a:off x="0" y="-6393"/>
            <a:ext cx="7200899" cy="765405"/>
          </a:xfrm>
          <a:prstGeom prst="rect">
            <a:avLst/>
          </a:prstGeom>
          <a:solidFill>
            <a:schemeClr val="accent6"/>
          </a:solidFill>
        </p:spPr>
        <p:txBody>
          <a:bodyPr wrap="square" rtlCol="0">
            <a:noAutofit/>
          </a:bodyPr>
          <a:lstStyle/>
          <a:p>
            <a:pPr defTabSz="916245">
              <a:lnSpc>
                <a:spcPct val="90000"/>
              </a:lnSpc>
            </a:pPr>
            <a:r>
              <a:rPr lang="ja-JP" altLang="en-US" sz="1800" b="1" dirty="0">
                <a:solidFill>
                  <a:prstClr val="white"/>
                </a:solidFill>
                <a:latin typeface="Meiryo UI" panose="020B0604030504040204" pitchFamily="50" charset="-128"/>
                <a:ea typeface="Meiryo UI" panose="020B0604030504040204" pitchFamily="50" charset="-128"/>
              </a:rPr>
              <a:t>スマートエスイー</a:t>
            </a:r>
            <a:r>
              <a:rPr lang="en-US" altLang="ja-JP" sz="1800" b="1" dirty="0">
                <a:solidFill>
                  <a:prstClr val="white"/>
                </a:solidFill>
                <a:latin typeface="Meiryo UI" panose="020B0604030504040204" pitchFamily="50" charset="-128"/>
                <a:ea typeface="Meiryo UI" panose="020B0604030504040204" pitchFamily="50" charset="-128"/>
              </a:rPr>
              <a:t>IoT/AI</a:t>
            </a:r>
            <a:r>
              <a:rPr lang="ja-JP" altLang="en-US" sz="1800" b="1" dirty="0">
                <a:solidFill>
                  <a:prstClr val="white"/>
                </a:solidFill>
                <a:latin typeface="Meiryo UI" panose="020B0604030504040204" pitchFamily="50" charset="-128"/>
                <a:ea typeface="Meiryo UI" panose="020B0604030504040204" pitchFamily="50" charset="-128"/>
              </a:rPr>
              <a:t>石川スクール　</a:t>
            </a:r>
            <a:endParaRPr lang="en-US" altLang="ja-JP" sz="1800" b="1" dirty="0">
              <a:solidFill>
                <a:prstClr val="white"/>
              </a:solidFill>
              <a:latin typeface="Meiryo UI" panose="020B0604030504040204" pitchFamily="50" charset="-128"/>
              <a:ea typeface="Meiryo UI" panose="020B0604030504040204" pitchFamily="50" charset="-128"/>
            </a:endParaRPr>
          </a:p>
          <a:p>
            <a:pPr algn="ctr" defTabSz="916245">
              <a:lnSpc>
                <a:spcPct val="90000"/>
              </a:lnSpc>
            </a:pPr>
            <a:r>
              <a:rPr lang="ja-JP" altLang="en-US" sz="3200" b="1" dirty="0">
                <a:solidFill>
                  <a:prstClr val="white"/>
                </a:solidFill>
                <a:latin typeface="Meiryo UI" panose="020B0604030504040204" pitchFamily="50" charset="-128"/>
                <a:ea typeface="Meiryo UI" panose="020B0604030504040204" pitchFamily="50" charset="-128"/>
              </a:rPr>
              <a:t>ノーコード／ローコード研修</a:t>
            </a:r>
            <a:endParaRPr lang="en-US" altLang="ja-JP" sz="3200" dirty="0">
              <a:solidFill>
                <a:prstClr val="white"/>
              </a:solidFill>
              <a:latin typeface="Meiryo UI" panose="020B0604030504040204" pitchFamily="50" charset="-128"/>
              <a:ea typeface="Meiryo UI" panose="020B0604030504040204" pitchFamily="50" charset="-128"/>
            </a:endParaRPr>
          </a:p>
          <a:p>
            <a:pPr algn="ctr" defTabSz="916245">
              <a:lnSpc>
                <a:spcPct val="80000"/>
              </a:lnSpc>
            </a:pPr>
            <a:r>
              <a:rPr lang="ja-JP" altLang="en-US" sz="2763" b="1" dirty="0">
                <a:solidFill>
                  <a:prstClr val="white"/>
                </a:solidFill>
                <a:latin typeface="Meiryo UI" panose="020B0604030504040204" pitchFamily="50" charset="-128"/>
                <a:ea typeface="Meiryo UI" panose="020B0604030504040204" pitchFamily="50" charset="-128"/>
              </a:rPr>
              <a:t>　　</a:t>
            </a:r>
            <a:r>
              <a:rPr lang="ja-JP" altLang="en-US" sz="2763" b="1" u="sng" dirty="0">
                <a:solidFill>
                  <a:prstClr val="white"/>
                </a:solidFill>
                <a:latin typeface="Meiryo UI" panose="020B0604030504040204" pitchFamily="50" charset="-128"/>
                <a:ea typeface="Meiryo UI" panose="020B0604030504040204" pitchFamily="50" charset="-128"/>
              </a:rPr>
              <a:t>　</a:t>
            </a:r>
            <a:endParaRPr lang="en-US" altLang="ja-JP" sz="2763" b="1" u="sng" dirty="0">
              <a:solidFill>
                <a:prstClr val="white"/>
              </a:solidFill>
              <a:latin typeface="Meiryo UI" panose="020B0604030504040204" pitchFamily="50" charset="-128"/>
              <a:ea typeface="Meiryo UI" panose="020B0604030504040204" pitchFamily="50" charset="-128"/>
            </a:endParaRPr>
          </a:p>
        </p:txBody>
      </p:sp>
      <p:sp>
        <p:nvSpPr>
          <p:cNvPr id="18" name="ホームベース 17"/>
          <p:cNvSpPr/>
          <p:nvPr/>
        </p:nvSpPr>
        <p:spPr>
          <a:xfrm>
            <a:off x="7629" y="3283811"/>
            <a:ext cx="844874" cy="392357"/>
          </a:xfrm>
          <a:prstGeom prst="homePlate">
            <a:avLst>
              <a:gd name="adj" fmla="val 14295"/>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dist" defTabSz="451069">
              <a:lnSpc>
                <a:spcPct val="130000"/>
              </a:lnSpc>
              <a:defRPr/>
            </a:pPr>
            <a:r>
              <a:rPr lang="ja-JP" altLang="en-US" sz="1500" b="1" dirty="0">
                <a:solidFill>
                  <a:prstClr val="white"/>
                </a:solidFill>
                <a:latin typeface="Meiryo UI" panose="020B0604030504040204" pitchFamily="50" charset="-128"/>
                <a:ea typeface="Meiryo UI" panose="020B0604030504040204" pitchFamily="50" charset="-128"/>
              </a:rPr>
              <a:t>受講料</a:t>
            </a:r>
          </a:p>
        </p:txBody>
      </p:sp>
      <p:sp>
        <p:nvSpPr>
          <p:cNvPr id="19" name="テキスト ボックス 18"/>
          <p:cNvSpPr txBox="1"/>
          <p:nvPr/>
        </p:nvSpPr>
        <p:spPr>
          <a:xfrm>
            <a:off x="813328" y="3290842"/>
            <a:ext cx="2130293" cy="346441"/>
          </a:xfrm>
          <a:prstGeom prst="rect">
            <a:avLst/>
          </a:prstGeom>
          <a:noFill/>
        </p:spPr>
        <p:txBody>
          <a:bodyPr wrap="square" rtlCol="0">
            <a:spAutoFit/>
          </a:bodyPr>
          <a:lstStyle/>
          <a:p>
            <a:pPr defTabSz="916245">
              <a:lnSpc>
                <a:spcPct val="120000"/>
              </a:lnSpc>
            </a:pPr>
            <a:r>
              <a:rPr lang="ja-JP" altLang="en-US" sz="1550" b="1" dirty="0">
                <a:solidFill>
                  <a:prstClr val="black"/>
                </a:solidFill>
                <a:latin typeface="Meiryo UI" panose="020B0604030504040204" pitchFamily="50" charset="-128"/>
                <a:ea typeface="Meiryo UI" panose="020B0604030504040204" pitchFamily="50" charset="-128"/>
              </a:rPr>
              <a:t>２５，０００円／名</a:t>
            </a:r>
          </a:p>
        </p:txBody>
      </p:sp>
      <p:sp>
        <p:nvSpPr>
          <p:cNvPr id="10" name="正方形/長方形 9"/>
          <p:cNvSpPr/>
          <p:nvPr/>
        </p:nvSpPr>
        <p:spPr>
          <a:xfrm>
            <a:off x="788868" y="1377178"/>
            <a:ext cx="6577279" cy="492443"/>
          </a:xfrm>
          <a:prstGeom prst="rect">
            <a:avLst/>
          </a:prstGeom>
        </p:spPr>
        <p:txBody>
          <a:bodyPr wrap="square">
            <a:spAutoFit/>
          </a:bodyPr>
          <a:lstStyle/>
          <a:p>
            <a:pPr defTabSz="916245"/>
            <a:r>
              <a:rPr lang="ja-JP" altLang="en-US" sz="1300" b="1" dirty="0">
                <a:solidFill>
                  <a:prstClr val="black"/>
                </a:solidFill>
                <a:latin typeface="Meiryo UI" panose="020B0604030504040204" pitchFamily="50" charset="-128"/>
                <a:ea typeface="Meiryo UI" panose="020B0604030504040204" pitchFamily="50" charset="-128"/>
              </a:rPr>
              <a:t>・</a:t>
            </a:r>
            <a:r>
              <a:rPr lang="ja-JP" altLang="en-US" sz="1300" b="1" dirty="0">
                <a:solidFill>
                  <a:srgbClr val="FF0000"/>
                </a:solidFill>
                <a:latin typeface="Meiryo UI" panose="020B0604030504040204" pitchFamily="50" charset="-128"/>
                <a:ea typeface="Meiryo UI" panose="020B0604030504040204" pitchFamily="50" charset="-128"/>
              </a:rPr>
              <a:t>自社の現場に合ったソフトウェアやアプリを開発・作成し、業務を効率化</a:t>
            </a:r>
            <a:r>
              <a:rPr lang="ja-JP" altLang="en-US" sz="1300" b="1" dirty="0">
                <a:solidFill>
                  <a:prstClr val="black"/>
                </a:solidFill>
                <a:latin typeface="Meiryo UI" panose="020B0604030504040204" pitchFamily="50" charset="-128"/>
                <a:ea typeface="Meiryo UI" panose="020B0604030504040204" pitchFamily="50" charset="-128"/>
              </a:rPr>
              <a:t>したい</a:t>
            </a:r>
            <a:endParaRPr lang="en-US" altLang="ja-JP" sz="1300" b="1" dirty="0">
              <a:solidFill>
                <a:srgbClr val="FF0000"/>
              </a:solidFill>
              <a:latin typeface="Meiryo UI" panose="020B0604030504040204" pitchFamily="50" charset="-128"/>
              <a:ea typeface="Meiryo UI" panose="020B0604030504040204" pitchFamily="50" charset="-128"/>
            </a:endParaRPr>
          </a:p>
          <a:p>
            <a:pPr defTabSz="916245"/>
            <a:r>
              <a:rPr lang="ja-JP" altLang="en-US" sz="1300" b="1" dirty="0">
                <a:solidFill>
                  <a:prstClr val="black"/>
                </a:solidFill>
                <a:latin typeface="Meiryo UI" panose="020B0604030504040204" pitchFamily="50" charset="-128"/>
                <a:ea typeface="Meiryo UI" panose="020B0604030504040204" pitchFamily="50" charset="-128"/>
              </a:rPr>
              <a:t>・プログラミング等の</a:t>
            </a:r>
            <a:r>
              <a:rPr lang="ja-JP" altLang="en-US" sz="1300" b="1" dirty="0">
                <a:solidFill>
                  <a:srgbClr val="FF0000"/>
                </a:solidFill>
                <a:latin typeface="Meiryo UI" panose="020B0604030504040204" pitchFamily="50" charset="-128"/>
                <a:ea typeface="Meiryo UI" panose="020B0604030504040204" pitchFamily="50" charset="-128"/>
              </a:rPr>
              <a:t>高いスキルがなくても扱える、ノーコード</a:t>
            </a:r>
            <a:r>
              <a:rPr lang="en-US" altLang="ja-JP" sz="1300" b="1" dirty="0">
                <a:solidFill>
                  <a:srgbClr val="FF0000"/>
                </a:solidFill>
                <a:latin typeface="Meiryo UI" panose="020B0604030504040204" pitchFamily="50" charset="-128"/>
                <a:ea typeface="Meiryo UI" panose="020B0604030504040204" pitchFamily="50" charset="-128"/>
              </a:rPr>
              <a:t>/</a:t>
            </a:r>
            <a:r>
              <a:rPr lang="ja-JP" altLang="en-US" sz="1300" b="1" dirty="0">
                <a:solidFill>
                  <a:srgbClr val="FF0000"/>
                </a:solidFill>
                <a:latin typeface="Meiryo UI" panose="020B0604030504040204" pitchFamily="50" charset="-128"/>
                <a:ea typeface="Meiryo UI" panose="020B0604030504040204" pitchFamily="50" charset="-128"/>
              </a:rPr>
              <a:t>ローコードツールを活用</a:t>
            </a:r>
            <a:r>
              <a:rPr lang="ja-JP" altLang="en-US" sz="1300" b="1" dirty="0">
                <a:solidFill>
                  <a:prstClr val="black"/>
                </a:solidFill>
                <a:latin typeface="Meiryo UI" panose="020B0604030504040204" pitchFamily="50" charset="-128"/>
                <a:ea typeface="Meiryo UI" panose="020B0604030504040204" pitchFamily="50" charset="-128"/>
              </a:rPr>
              <a:t>してみたい</a:t>
            </a:r>
            <a:endParaRPr lang="en-US" altLang="ja-JP" sz="1300" b="1" dirty="0">
              <a:solidFill>
                <a:srgbClr val="FF0000"/>
              </a:solidFill>
              <a:latin typeface="Meiryo UI" panose="020B0604030504040204" pitchFamily="50" charset="-128"/>
              <a:ea typeface="Meiryo UI" panose="020B0604030504040204" pitchFamily="50" charset="-128"/>
            </a:endParaRPr>
          </a:p>
        </p:txBody>
      </p:sp>
      <p:sp>
        <p:nvSpPr>
          <p:cNvPr id="22" name="テキスト ボックス 21"/>
          <p:cNvSpPr txBox="1"/>
          <p:nvPr/>
        </p:nvSpPr>
        <p:spPr>
          <a:xfrm>
            <a:off x="784409" y="2052332"/>
            <a:ext cx="6416490" cy="1223155"/>
          </a:xfrm>
          <a:prstGeom prst="rect">
            <a:avLst/>
          </a:prstGeom>
          <a:noFill/>
        </p:spPr>
        <p:txBody>
          <a:bodyPr wrap="square" rtlCol="0">
            <a:spAutoFit/>
          </a:bodyPr>
          <a:lstStyle/>
          <a:p>
            <a:pPr>
              <a:lnSpc>
                <a:spcPts val="1800"/>
              </a:lnSpc>
            </a:pPr>
            <a:r>
              <a:rPr lang="en-US" altLang="ja-JP" sz="1350" b="1" dirty="0">
                <a:latin typeface="Meiryo UI" panose="020B0604030504040204" pitchFamily="50" charset="-128"/>
                <a:ea typeface="Meiryo UI" panose="020B0604030504040204" pitchFamily="50" charset="-128"/>
              </a:rPr>
              <a:t>『</a:t>
            </a:r>
            <a:r>
              <a:rPr lang="en-US" altLang="ja-JP" sz="1350" b="1" dirty="0" err="1">
                <a:latin typeface="Meiryo UI" panose="020B0604030504040204" pitchFamily="50" charset="-128"/>
                <a:ea typeface="Meiryo UI" panose="020B0604030504040204" pitchFamily="50" charset="-128"/>
              </a:rPr>
              <a:t>Platio</a:t>
            </a:r>
            <a:r>
              <a:rPr lang="ja-JP" altLang="en-US" sz="1350" b="1" dirty="0">
                <a:latin typeface="Meiryo UI" panose="020B0604030504040204" pitchFamily="50" charset="-128"/>
                <a:ea typeface="Meiryo UI" panose="020B0604030504040204" pitchFamily="50" charset="-128"/>
              </a:rPr>
              <a:t>編</a:t>
            </a:r>
            <a:r>
              <a:rPr lang="en-US" altLang="ja-JP" sz="1350" b="1" dirty="0">
                <a:latin typeface="Meiryo UI" panose="020B0604030504040204" pitchFamily="50" charset="-128"/>
                <a:ea typeface="Meiryo UI" panose="020B0604030504040204" pitchFamily="50" charset="-128"/>
              </a:rPr>
              <a:t>』</a:t>
            </a:r>
            <a:r>
              <a:rPr lang="ja-JP" altLang="en-US" sz="1350" b="1" dirty="0">
                <a:latin typeface="Meiryo UI" panose="020B0604030504040204" pitchFamily="50" charset="-128"/>
                <a:ea typeface="Meiryo UI" panose="020B0604030504040204" pitchFamily="50" charset="-128"/>
              </a:rPr>
              <a:t>　</a:t>
            </a:r>
            <a:r>
              <a:rPr lang="ja-JP" altLang="en-US" sz="1300" b="1" dirty="0">
                <a:latin typeface="Meiryo UI" panose="020B0604030504040204" pitchFamily="50" charset="-128"/>
                <a:ea typeface="Meiryo UI" panose="020B0604030504040204" pitchFamily="50" charset="-128"/>
              </a:rPr>
              <a:t>　　 </a:t>
            </a:r>
            <a:r>
              <a:rPr kumimoji="1" lang="ja-JP" altLang="en-US" sz="1300" dirty="0">
                <a:latin typeface="Meiryo UI" panose="020B0604030504040204" pitchFamily="50" charset="-128"/>
                <a:ea typeface="Meiryo UI" panose="020B0604030504040204" pitchFamily="50" charset="-128"/>
              </a:rPr>
              <a:t>令和</a:t>
            </a:r>
            <a:r>
              <a:rPr lang="en-US" altLang="ja-JP" sz="1300" dirty="0">
                <a:latin typeface="Meiryo UI" panose="020B0604030504040204" pitchFamily="50" charset="-128"/>
                <a:ea typeface="Meiryo UI" panose="020B0604030504040204" pitchFamily="50" charset="-128"/>
              </a:rPr>
              <a:t>7</a:t>
            </a:r>
            <a:r>
              <a:rPr kumimoji="1" lang="ja-JP" altLang="en-US" sz="1300" dirty="0">
                <a:latin typeface="Meiryo UI" panose="020B0604030504040204" pitchFamily="50" charset="-128"/>
                <a:ea typeface="Meiryo UI" panose="020B0604030504040204" pitchFamily="50" charset="-128"/>
              </a:rPr>
              <a:t>年</a:t>
            </a:r>
            <a:r>
              <a:rPr lang="en-US" altLang="ja-JP" sz="1350" b="1" dirty="0">
                <a:latin typeface="Meiryo UI" panose="020B0604030504040204" pitchFamily="50" charset="-128"/>
                <a:ea typeface="Meiryo UI" panose="020B0604030504040204" pitchFamily="50" charset="-128"/>
              </a:rPr>
              <a:t>6/23</a:t>
            </a:r>
            <a:r>
              <a:rPr kumimoji="1" lang="en-US" altLang="ja-JP" sz="1350" dirty="0">
                <a:latin typeface="Meiryo UI" panose="020B0604030504040204" pitchFamily="50" charset="-128"/>
                <a:ea typeface="Meiryo UI" panose="020B0604030504040204" pitchFamily="50" charset="-128"/>
              </a:rPr>
              <a:t>(</a:t>
            </a:r>
            <a:r>
              <a:rPr kumimoji="1" lang="ja-JP" altLang="en-US" sz="1350" dirty="0">
                <a:latin typeface="Meiryo UI" panose="020B0604030504040204" pitchFamily="50" charset="-128"/>
                <a:ea typeface="Meiryo UI" panose="020B0604030504040204" pitchFamily="50" charset="-128"/>
              </a:rPr>
              <a:t>月</a:t>
            </a:r>
            <a:r>
              <a:rPr kumimoji="1" lang="en-US" altLang="ja-JP" sz="1350" dirty="0">
                <a:latin typeface="Meiryo UI" panose="020B0604030504040204" pitchFamily="50" charset="-128"/>
                <a:ea typeface="Meiryo UI" panose="020B0604030504040204" pitchFamily="50" charset="-128"/>
              </a:rPr>
              <a:t>)</a:t>
            </a:r>
            <a:r>
              <a:rPr kumimoji="1" lang="ja-JP" altLang="en-US" sz="1350" dirty="0">
                <a:latin typeface="Meiryo UI" panose="020B0604030504040204" pitchFamily="50" charset="-128"/>
                <a:ea typeface="Meiryo UI" panose="020B0604030504040204" pitchFamily="50" charset="-128"/>
              </a:rPr>
              <a:t>、</a:t>
            </a:r>
            <a:r>
              <a:rPr kumimoji="1" lang="en-US" altLang="ja-JP" sz="1350" b="1" dirty="0">
                <a:latin typeface="Meiryo UI" panose="020B0604030504040204" pitchFamily="50" charset="-128"/>
                <a:ea typeface="Meiryo UI" panose="020B0604030504040204" pitchFamily="50" charset="-128"/>
              </a:rPr>
              <a:t>7</a:t>
            </a:r>
            <a:r>
              <a:rPr lang="en-US" altLang="ja-JP" sz="1350" b="1" dirty="0">
                <a:latin typeface="Meiryo UI" panose="020B0604030504040204" pitchFamily="50" charset="-128"/>
                <a:ea typeface="Meiryo UI" panose="020B0604030504040204" pitchFamily="50" charset="-128"/>
              </a:rPr>
              <a:t>/9</a:t>
            </a:r>
            <a:r>
              <a:rPr kumimoji="1" lang="en-US" altLang="ja-JP" sz="1350" dirty="0">
                <a:latin typeface="Meiryo UI" panose="020B0604030504040204" pitchFamily="50" charset="-128"/>
                <a:ea typeface="Meiryo UI" panose="020B0604030504040204" pitchFamily="50" charset="-128"/>
              </a:rPr>
              <a:t>(</a:t>
            </a:r>
            <a:r>
              <a:rPr kumimoji="1" lang="ja-JP" altLang="en-US" sz="1350" dirty="0">
                <a:latin typeface="Meiryo UI" panose="020B0604030504040204" pitchFamily="50" charset="-128"/>
                <a:ea typeface="Meiryo UI" panose="020B0604030504040204" pitchFamily="50" charset="-128"/>
              </a:rPr>
              <a:t>水</a:t>
            </a:r>
            <a:r>
              <a:rPr kumimoji="1" lang="en-US" altLang="ja-JP" sz="1350" dirty="0">
                <a:latin typeface="Meiryo UI" panose="020B0604030504040204" pitchFamily="50" charset="-128"/>
                <a:ea typeface="Meiryo UI" panose="020B0604030504040204" pitchFamily="50" charset="-128"/>
              </a:rPr>
              <a:t>)</a:t>
            </a:r>
            <a:r>
              <a:rPr kumimoji="1" lang="ja-JP" altLang="en-US" sz="1350" dirty="0">
                <a:latin typeface="Meiryo UI" panose="020B0604030504040204" pitchFamily="50" charset="-128"/>
                <a:ea typeface="Meiryo UI" panose="020B0604030504040204" pitchFamily="50" charset="-128"/>
              </a:rPr>
              <a:t>、</a:t>
            </a:r>
            <a:r>
              <a:rPr lang="en-US" altLang="ja-JP" sz="1350" b="1" dirty="0">
                <a:latin typeface="Meiryo UI" panose="020B0604030504040204" pitchFamily="50" charset="-128"/>
                <a:ea typeface="Meiryo UI" panose="020B0604030504040204" pitchFamily="50" charset="-128"/>
              </a:rPr>
              <a:t>23</a:t>
            </a:r>
            <a:r>
              <a:rPr kumimoji="1" lang="en-US" altLang="ja-JP" sz="1350" dirty="0">
                <a:latin typeface="Meiryo UI" panose="020B0604030504040204" pitchFamily="50" charset="-128"/>
                <a:ea typeface="Meiryo UI" panose="020B0604030504040204" pitchFamily="50" charset="-128"/>
              </a:rPr>
              <a:t>(</a:t>
            </a:r>
            <a:r>
              <a:rPr lang="ja-JP" altLang="en-US" sz="1350" dirty="0">
                <a:latin typeface="Meiryo UI" panose="020B0604030504040204" pitchFamily="50" charset="-128"/>
                <a:ea typeface="Meiryo UI" panose="020B0604030504040204" pitchFamily="50" charset="-128"/>
              </a:rPr>
              <a:t>水</a:t>
            </a:r>
            <a:r>
              <a:rPr kumimoji="1" lang="en-US" altLang="ja-JP" sz="1350" dirty="0">
                <a:latin typeface="Meiryo UI" panose="020B0604030504040204" pitchFamily="50" charset="-128"/>
                <a:ea typeface="Meiryo UI" panose="020B0604030504040204" pitchFamily="50" charset="-128"/>
              </a:rPr>
              <a:t>)</a:t>
            </a:r>
            <a:r>
              <a:rPr kumimoji="1" lang="ja-JP" altLang="en-US" sz="1350" dirty="0">
                <a:latin typeface="Meiryo UI" panose="020B0604030504040204" pitchFamily="50" charset="-128"/>
                <a:ea typeface="Meiryo UI" panose="020B0604030504040204" pitchFamily="50" charset="-128"/>
              </a:rPr>
              <a:t>、</a:t>
            </a:r>
            <a:r>
              <a:rPr lang="en-US" altLang="ja-JP" sz="1350" b="1" dirty="0">
                <a:latin typeface="Meiryo UI" panose="020B0604030504040204" pitchFamily="50" charset="-128"/>
                <a:ea typeface="Meiryo UI" panose="020B0604030504040204" pitchFamily="50" charset="-128"/>
              </a:rPr>
              <a:t>8/6</a:t>
            </a:r>
            <a:r>
              <a:rPr kumimoji="1" lang="en-US" altLang="ja-JP" sz="1350" dirty="0">
                <a:latin typeface="Meiryo UI" panose="020B0604030504040204" pitchFamily="50" charset="-128"/>
                <a:ea typeface="Meiryo UI" panose="020B0604030504040204" pitchFamily="50" charset="-128"/>
              </a:rPr>
              <a:t>(</a:t>
            </a:r>
            <a:r>
              <a:rPr lang="ja-JP" altLang="en-US" sz="1350" dirty="0">
                <a:latin typeface="Meiryo UI" panose="020B0604030504040204" pitchFamily="50" charset="-128"/>
                <a:ea typeface="Meiryo UI" panose="020B0604030504040204" pitchFamily="50" charset="-128"/>
              </a:rPr>
              <a:t>水</a:t>
            </a:r>
            <a:r>
              <a:rPr kumimoji="1" lang="en-US" altLang="ja-JP" sz="1350" dirty="0">
                <a:latin typeface="Meiryo UI" panose="020B0604030504040204" pitchFamily="50" charset="-128"/>
                <a:ea typeface="Meiryo UI" panose="020B0604030504040204" pitchFamily="50" charset="-128"/>
              </a:rPr>
              <a:t>)</a:t>
            </a:r>
          </a:p>
          <a:p>
            <a:pPr>
              <a:lnSpc>
                <a:spcPts val="1800"/>
              </a:lnSpc>
            </a:pPr>
            <a:r>
              <a:rPr lang="en-US" altLang="ja-JP" sz="1350" b="1" dirty="0">
                <a:latin typeface="Meiryo UI" panose="020B0604030504040204" pitchFamily="50" charset="-128"/>
                <a:ea typeface="Meiryo UI" panose="020B0604030504040204" pitchFamily="50" charset="-128"/>
              </a:rPr>
              <a:t>『</a:t>
            </a:r>
            <a:r>
              <a:rPr lang="en-US" altLang="ja-JP" sz="1350" b="1" dirty="0" err="1">
                <a:latin typeface="Meiryo UI" panose="020B0604030504040204" pitchFamily="50" charset="-128"/>
                <a:ea typeface="Meiryo UI" panose="020B0604030504040204" pitchFamily="50" charset="-128"/>
              </a:rPr>
              <a:t>Kintone</a:t>
            </a:r>
            <a:r>
              <a:rPr lang="ja-JP" altLang="en-US" sz="1350" b="1" dirty="0">
                <a:latin typeface="Meiryo UI" panose="020B0604030504040204" pitchFamily="50" charset="-128"/>
                <a:ea typeface="Meiryo UI" panose="020B0604030504040204" pitchFamily="50" charset="-128"/>
              </a:rPr>
              <a:t>編</a:t>
            </a:r>
            <a:r>
              <a:rPr lang="en-US" altLang="ja-JP" sz="1350" b="1" dirty="0">
                <a:latin typeface="Meiryo UI" panose="020B0604030504040204" pitchFamily="50" charset="-128"/>
                <a:ea typeface="Meiryo UI" panose="020B0604030504040204" pitchFamily="50" charset="-128"/>
              </a:rPr>
              <a:t>』</a:t>
            </a:r>
            <a:r>
              <a:rPr lang="ja-JP" altLang="en-US" sz="1300" b="1" dirty="0">
                <a:latin typeface="Meiryo UI" panose="020B0604030504040204" pitchFamily="50" charset="-128"/>
                <a:ea typeface="Meiryo UI" panose="020B0604030504040204" pitchFamily="50" charset="-128"/>
              </a:rPr>
              <a:t>　　</a:t>
            </a:r>
            <a:r>
              <a:rPr lang="ja-JP" altLang="en-US" sz="1300" dirty="0">
                <a:latin typeface="Meiryo UI" panose="020B0604030504040204" pitchFamily="50" charset="-128"/>
                <a:ea typeface="Meiryo UI" panose="020B0604030504040204" pitchFamily="50" charset="-128"/>
              </a:rPr>
              <a:t>令和</a:t>
            </a:r>
            <a:r>
              <a:rPr lang="en-US" altLang="ja-JP" sz="1300" dirty="0">
                <a:latin typeface="Meiryo UI" panose="020B0604030504040204" pitchFamily="50" charset="-128"/>
                <a:ea typeface="Meiryo UI" panose="020B0604030504040204" pitchFamily="50" charset="-128"/>
              </a:rPr>
              <a:t>7</a:t>
            </a:r>
            <a:r>
              <a:rPr lang="ja-JP" altLang="en-US" sz="1300" dirty="0">
                <a:latin typeface="Meiryo UI" panose="020B0604030504040204" pitchFamily="50" charset="-128"/>
                <a:ea typeface="Meiryo UI" panose="020B0604030504040204" pitchFamily="50" charset="-128"/>
              </a:rPr>
              <a:t>年</a:t>
            </a:r>
            <a:r>
              <a:rPr lang="en-US" altLang="ja-JP" sz="1350" b="1" dirty="0">
                <a:latin typeface="Meiryo UI" panose="020B0604030504040204" pitchFamily="50" charset="-128"/>
                <a:ea typeface="Meiryo UI" panose="020B0604030504040204" pitchFamily="50" charset="-128"/>
              </a:rPr>
              <a:t>8/6</a:t>
            </a:r>
            <a:r>
              <a:rPr lang="en-US" altLang="ja-JP" sz="1350" dirty="0">
                <a:latin typeface="Meiryo UI" panose="020B0604030504040204" pitchFamily="50" charset="-128"/>
                <a:ea typeface="Meiryo UI" panose="020B0604030504040204" pitchFamily="50" charset="-128"/>
              </a:rPr>
              <a:t>(</a:t>
            </a:r>
            <a:r>
              <a:rPr lang="ja-JP" altLang="en-US" sz="1350" dirty="0">
                <a:latin typeface="Meiryo UI" panose="020B0604030504040204" pitchFamily="50" charset="-128"/>
                <a:ea typeface="Meiryo UI" panose="020B0604030504040204" pitchFamily="50" charset="-128"/>
              </a:rPr>
              <a:t>水</a:t>
            </a:r>
            <a:r>
              <a:rPr lang="en-US" altLang="ja-JP" sz="1350" dirty="0">
                <a:latin typeface="Meiryo UI" panose="020B0604030504040204" pitchFamily="50" charset="-128"/>
                <a:ea typeface="Meiryo UI" panose="020B0604030504040204" pitchFamily="50" charset="-128"/>
              </a:rPr>
              <a:t>)</a:t>
            </a:r>
            <a:r>
              <a:rPr lang="ja-JP" altLang="en-US" sz="1350" dirty="0">
                <a:latin typeface="Meiryo UI" panose="020B0604030504040204" pitchFamily="50" charset="-128"/>
                <a:ea typeface="Meiryo UI" panose="020B0604030504040204" pitchFamily="50" charset="-128"/>
              </a:rPr>
              <a:t>、</a:t>
            </a:r>
            <a:r>
              <a:rPr lang="en-US" altLang="ja-JP" sz="1350" b="1" dirty="0">
                <a:latin typeface="Meiryo UI" panose="020B0604030504040204" pitchFamily="50" charset="-128"/>
                <a:ea typeface="Meiryo UI" panose="020B0604030504040204" pitchFamily="50" charset="-128"/>
              </a:rPr>
              <a:t>20</a:t>
            </a:r>
            <a:r>
              <a:rPr lang="en-US" altLang="ja-JP" sz="1350" dirty="0">
                <a:latin typeface="Meiryo UI" panose="020B0604030504040204" pitchFamily="50" charset="-128"/>
                <a:ea typeface="Meiryo UI" panose="020B0604030504040204" pitchFamily="50" charset="-128"/>
              </a:rPr>
              <a:t>(</a:t>
            </a:r>
            <a:r>
              <a:rPr lang="ja-JP" altLang="en-US" sz="1350" dirty="0">
                <a:latin typeface="Meiryo UI" panose="020B0604030504040204" pitchFamily="50" charset="-128"/>
                <a:ea typeface="Meiryo UI" panose="020B0604030504040204" pitchFamily="50" charset="-128"/>
              </a:rPr>
              <a:t>水</a:t>
            </a:r>
            <a:r>
              <a:rPr lang="en-US" altLang="ja-JP" sz="1350" dirty="0">
                <a:latin typeface="Meiryo UI" panose="020B0604030504040204" pitchFamily="50" charset="-128"/>
                <a:ea typeface="Meiryo UI" panose="020B0604030504040204" pitchFamily="50" charset="-128"/>
              </a:rPr>
              <a:t>)</a:t>
            </a:r>
            <a:r>
              <a:rPr lang="ja-JP" altLang="en-US" sz="1350" dirty="0">
                <a:latin typeface="Meiryo UI" panose="020B0604030504040204" pitchFamily="50" charset="-128"/>
                <a:ea typeface="Meiryo UI" panose="020B0604030504040204" pitchFamily="50" charset="-128"/>
              </a:rPr>
              <a:t>、</a:t>
            </a:r>
            <a:r>
              <a:rPr lang="en-US" altLang="ja-JP" sz="1350" b="1" dirty="0">
                <a:latin typeface="Meiryo UI" panose="020B0604030504040204" pitchFamily="50" charset="-128"/>
                <a:ea typeface="Meiryo UI" panose="020B0604030504040204" pitchFamily="50" charset="-128"/>
              </a:rPr>
              <a:t>9/3</a:t>
            </a:r>
            <a:r>
              <a:rPr lang="en-US" altLang="ja-JP" sz="1350" dirty="0">
                <a:latin typeface="Meiryo UI" panose="020B0604030504040204" pitchFamily="50" charset="-128"/>
                <a:ea typeface="Meiryo UI" panose="020B0604030504040204" pitchFamily="50" charset="-128"/>
              </a:rPr>
              <a:t>(</a:t>
            </a:r>
            <a:r>
              <a:rPr lang="ja-JP" altLang="en-US" sz="1350" dirty="0">
                <a:latin typeface="Meiryo UI" panose="020B0604030504040204" pitchFamily="50" charset="-128"/>
                <a:ea typeface="Meiryo UI" panose="020B0604030504040204" pitchFamily="50" charset="-128"/>
              </a:rPr>
              <a:t>水</a:t>
            </a:r>
            <a:r>
              <a:rPr lang="en-US" altLang="ja-JP" sz="1350" dirty="0">
                <a:latin typeface="Meiryo UI" panose="020B0604030504040204" pitchFamily="50" charset="-128"/>
                <a:ea typeface="Meiryo UI" panose="020B0604030504040204" pitchFamily="50" charset="-128"/>
              </a:rPr>
              <a:t>)</a:t>
            </a:r>
            <a:r>
              <a:rPr lang="ja-JP" altLang="en-US" sz="1350" dirty="0">
                <a:latin typeface="Meiryo UI" panose="020B0604030504040204" pitchFamily="50" charset="-128"/>
                <a:ea typeface="Meiryo UI" panose="020B0604030504040204" pitchFamily="50" charset="-128"/>
              </a:rPr>
              <a:t>、</a:t>
            </a:r>
            <a:r>
              <a:rPr lang="en-US" altLang="ja-JP" sz="1350" b="1" dirty="0">
                <a:latin typeface="Meiryo UI" panose="020B0604030504040204" pitchFamily="50" charset="-128"/>
                <a:ea typeface="Meiryo UI" panose="020B0604030504040204" pitchFamily="50" charset="-128"/>
              </a:rPr>
              <a:t>17</a:t>
            </a:r>
            <a:r>
              <a:rPr lang="en-US" altLang="ja-JP" sz="1350" dirty="0">
                <a:latin typeface="Meiryo UI" panose="020B0604030504040204" pitchFamily="50" charset="-128"/>
                <a:ea typeface="Meiryo UI" panose="020B0604030504040204" pitchFamily="50" charset="-128"/>
              </a:rPr>
              <a:t>(</a:t>
            </a:r>
            <a:r>
              <a:rPr lang="ja-JP" altLang="en-US" sz="1350" dirty="0">
                <a:latin typeface="Meiryo UI" panose="020B0604030504040204" pitchFamily="50" charset="-128"/>
                <a:ea typeface="Meiryo UI" panose="020B0604030504040204" pitchFamily="50" charset="-128"/>
              </a:rPr>
              <a:t>水</a:t>
            </a:r>
            <a:r>
              <a:rPr lang="en-US" altLang="ja-JP" sz="1350" dirty="0">
                <a:latin typeface="Meiryo UI" panose="020B0604030504040204" pitchFamily="50" charset="-128"/>
                <a:ea typeface="Meiryo UI" panose="020B0604030504040204" pitchFamily="50" charset="-128"/>
              </a:rPr>
              <a:t>)</a:t>
            </a:r>
          </a:p>
          <a:p>
            <a:pPr>
              <a:lnSpc>
                <a:spcPts val="1800"/>
              </a:lnSpc>
            </a:pPr>
            <a:r>
              <a:rPr lang="en-US" altLang="ja-JP" sz="1350" b="1" dirty="0">
                <a:latin typeface="Meiryo UI" panose="020B0604030504040204" pitchFamily="50" charset="-128"/>
                <a:ea typeface="Meiryo UI" panose="020B0604030504040204" pitchFamily="50" charset="-128"/>
              </a:rPr>
              <a:t>『</a:t>
            </a:r>
            <a:r>
              <a:rPr lang="en-US" altLang="ja-JP" sz="1350" b="1" dirty="0" err="1">
                <a:latin typeface="Meiryo UI" panose="020B0604030504040204" pitchFamily="50" charset="-128"/>
                <a:ea typeface="Meiryo UI" panose="020B0604030504040204" pitchFamily="50" charset="-128"/>
              </a:rPr>
              <a:t>PowerPlatform</a:t>
            </a:r>
            <a:r>
              <a:rPr lang="ja-JP" altLang="en-US" sz="1350" b="1" dirty="0">
                <a:latin typeface="Meiryo UI" panose="020B0604030504040204" pitchFamily="50" charset="-128"/>
                <a:ea typeface="Meiryo UI" panose="020B0604030504040204" pitchFamily="50" charset="-128"/>
              </a:rPr>
              <a:t>編</a:t>
            </a:r>
            <a:r>
              <a:rPr lang="en-US" altLang="ja-JP" sz="1350" b="1" dirty="0">
                <a:latin typeface="Meiryo UI" panose="020B0604030504040204" pitchFamily="50" charset="-128"/>
                <a:ea typeface="Meiryo UI" panose="020B0604030504040204" pitchFamily="50" charset="-128"/>
              </a:rPr>
              <a:t>』</a:t>
            </a:r>
            <a:r>
              <a:rPr lang="ja-JP" altLang="en-US" sz="1300" b="1" dirty="0">
                <a:latin typeface="Meiryo UI" panose="020B0604030504040204" pitchFamily="50" charset="-128"/>
                <a:ea typeface="Meiryo UI" panose="020B0604030504040204" pitchFamily="50" charset="-128"/>
              </a:rPr>
              <a:t>　</a:t>
            </a:r>
            <a:r>
              <a:rPr lang="ja-JP" altLang="en-US" sz="1300" dirty="0">
                <a:latin typeface="Meiryo UI" panose="020B0604030504040204" pitchFamily="50" charset="-128"/>
                <a:ea typeface="Meiryo UI" panose="020B0604030504040204" pitchFamily="50" charset="-128"/>
              </a:rPr>
              <a:t>令和</a:t>
            </a:r>
            <a:r>
              <a:rPr lang="en-US" altLang="ja-JP" sz="1300" dirty="0">
                <a:latin typeface="Meiryo UI" panose="020B0604030504040204" pitchFamily="50" charset="-128"/>
                <a:ea typeface="Meiryo UI" panose="020B0604030504040204" pitchFamily="50" charset="-128"/>
              </a:rPr>
              <a:t>7</a:t>
            </a:r>
            <a:r>
              <a:rPr lang="ja-JP" altLang="en-US" sz="1300" dirty="0">
                <a:latin typeface="Meiryo UI" panose="020B0604030504040204" pitchFamily="50" charset="-128"/>
                <a:ea typeface="Meiryo UI" panose="020B0604030504040204" pitchFamily="50" charset="-128"/>
              </a:rPr>
              <a:t>年</a:t>
            </a:r>
            <a:r>
              <a:rPr lang="en-US" altLang="ja-JP" sz="1350" b="1" dirty="0">
                <a:latin typeface="Meiryo UI" panose="020B0604030504040204" pitchFamily="50" charset="-128"/>
                <a:ea typeface="Meiryo UI" panose="020B0604030504040204" pitchFamily="50" charset="-128"/>
              </a:rPr>
              <a:t>10/8</a:t>
            </a:r>
            <a:r>
              <a:rPr lang="en-US" altLang="ja-JP" sz="1350" dirty="0">
                <a:latin typeface="Meiryo UI" panose="020B0604030504040204" pitchFamily="50" charset="-128"/>
                <a:ea typeface="Meiryo UI" panose="020B0604030504040204" pitchFamily="50" charset="-128"/>
              </a:rPr>
              <a:t>(</a:t>
            </a:r>
            <a:r>
              <a:rPr lang="ja-JP" altLang="en-US" sz="1350" dirty="0">
                <a:latin typeface="Meiryo UI" panose="020B0604030504040204" pitchFamily="50" charset="-128"/>
                <a:ea typeface="Meiryo UI" panose="020B0604030504040204" pitchFamily="50" charset="-128"/>
              </a:rPr>
              <a:t>水</a:t>
            </a:r>
            <a:r>
              <a:rPr lang="en-US" altLang="ja-JP" sz="1350" dirty="0">
                <a:latin typeface="Meiryo UI" panose="020B0604030504040204" pitchFamily="50" charset="-128"/>
                <a:ea typeface="Meiryo UI" panose="020B0604030504040204" pitchFamily="50" charset="-128"/>
              </a:rPr>
              <a:t>)</a:t>
            </a:r>
            <a:r>
              <a:rPr lang="ja-JP" altLang="en-US" sz="1350" dirty="0">
                <a:latin typeface="Meiryo UI" panose="020B0604030504040204" pitchFamily="50" charset="-128"/>
                <a:ea typeface="Meiryo UI" panose="020B0604030504040204" pitchFamily="50" charset="-128"/>
              </a:rPr>
              <a:t>、</a:t>
            </a:r>
            <a:r>
              <a:rPr lang="en-US" altLang="ja-JP" sz="1350" b="1" dirty="0">
                <a:latin typeface="Meiryo UI" panose="020B0604030504040204" pitchFamily="50" charset="-128"/>
                <a:ea typeface="Meiryo UI" panose="020B0604030504040204" pitchFamily="50" charset="-128"/>
              </a:rPr>
              <a:t>22</a:t>
            </a:r>
            <a:r>
              <a:rPr lang="en-US" altLang="ja-JP" sz="1350" dirty="0">
                <a:latin typeface="Meiryo UI" panose="020B0604030504040204" pitchFamily="50" charset="-128"/>
                <a:ea typeface="Meiryo UI" panose="020B0604030504040204" pitchFamily="50" charset="-128"/>
              </a:rPr>
              <a:t>(</a:t>
            </a:r>
            <a:r>
              <a:rPr lang="ja-JP" altLang="en-US" sz="1350" dirty="0">
                <a:latin typeface="Meiryo UI" panose="020B0604030504040204" pitchFamily="50" charset="-128"/>
                <a:ea typeface="Meiryo UI" panose="020B0604030504040204" pitchFamily="50" charset="-128"/>
              </a:rPr>
              <a:t>水</a:t>
            </a:r>
            <a:r>
              <a:rPr lang="en-US" altLang="ja-JP" sz="1350" dirty="0">
                <a:latin typeface="Meiryo UI" panose="020B0604030504040204" pitchFamily="50" charset="-128"/>
                <a:ea typeface="Meiryo UI" panose="020B0604030504040204" pitchFamily="50" charset="-128"/>
              </a:rPr>
              <a:t>)</a:t>
            </a:r>
            <a:r>
              <a:rPr lang="ja-JP" altLang="en-US" sz="1350" dirty="0">
                <a:latin typeface="Meiryo UI" panose="020B0604030504040204" pitchFamily="50" charset="-128"/>
                <a:ea typeface="Meiryo UI" panose="020B0604030504040204" pitchFamily="50" charset="-128"/>
              </a:rPr>
              <a:t>、</a:t>
            </a:r>
            <a:r>
              <a:rPr lang="en-US" altLang="ja-JP" sz="1350" b="1" dirty="0">
                <a:latin typeface="Meiryo UI" panose="020B0604030504040204" pitchFamily="50" charset="-128"/>
                <a:ea typeface="Meiryo UI" panose="020B0604030504040204" pitchFamily="50" charset="-128"/>
              </a:rPr>
              <a:t>11/5</a:t>
            </a:r>
            <a:r>
              <a:rPr lang="en-US" altLang="ja-JP" sz="1350" dirty="0">
                <a:latin typeface="Meiryo UI" panose="020B0604030504040204" pitchFamily="50" charset="-128"/>
                <a:ea typeface="Meiryo UI" panose="020B0604030504040204" pitchFamily="50" charset="-128"/>
              </a:rPr>
              <a:t>(</a:t>
            </a:r>
            <a:r>
              <a:rPr lang="ja-JP" altLang="en-US" sz="1350" dirty="0">
                <a:latin typeface="Meiryo UI" panose="020B0604030504040204" pitchFamily="50" charset="-128"/>
                <a:ea typeface="Meiryo UI" panose="020B0604030504040204" pitchFamily="50" charset="-128"/>
              </a:rPr>
              <a:t>水</a:t>
            </a:r>
            <a:r>
              <a:rPr lang="en-US" altLang="ja-JP" sz="1350" dirty="0">
                <a:latin typeface="Meiryo UI" panose="020B0604030504040204" pitchFamily="50" charset="-128"/>
                <a:ea typeface="Meiryo UI" panose="020B0604030504040204" pitchFamily="50" charset="-128"/>
              </a:rPr>
              <a:t>)</a:t>
            </a:r>
            <a:r>
              <a:rPr lang="ja-JP" altLang="en-US" sz="1350" dirty="0">
                <a:latin typeface="Meiryo UI" panose="020B0604030504040204" pitchFamily="50" charset="-128"/>
                <a:ea typeface="Meiryo UI" panose="020B0604030504040204" pitchFamily="50" charset="-128"/>
              </a:rPr>
              <a:t>、</a:t>
            </a:r>
            <a:r>
              <a:rPr lang="en-US" altLang="ja-JP" sz="1350" b="1" dirty="0">
                <a:latin typeface="Meiryo UI" panose="020B0604030504040204" pitchFamily="50" charset="-128"/>
                <a:ea typeface="Meiryo UI" panose="020B0604030504040204" pitchFamily="50" charset="-128"/>
              </a:rPr>
              <a:t>19</a:t>
            </a:r>
            <a:r>
              <a:rPr lang="en-US" altLang="ja-JP" sz="1350" dirty="0">
                <a:latin typeface="Meiryo UI" panose="020B0604030504040204" pitchFamily="50" charset="-128"/>
                <a:ea typeface="Meiryo UI" panose="020B0604030504040204" pitchFamily="50" charset="-128"/>
              </a:rPr>
              <a:t>(</a:t>
            </a:r>
            <a:r>
              <a:rPr lang="ja-JP" altLang="en-US" sz="1350" dirty="0">
                <a:latin typeface="Meiryo UI" panose="020B0604030504040204" pitchFamily="50" charset="-128"/>
                <a:ea typeface="Meiryo UI" panose="020B0604030504040204" pitchFamily="50" charset="-128"/>
              </a:rPr>
              <a:t>水</a:t>
            </a:r>
            <a:r>
              <a:rPr lang="en-US" altLang="ja-JP" sz="1350" dirty="0">
                <a:latin typeface="Meiryo UI" panose="020B0604030504040204" pitchFamily="50" charset="-128"/>
                <a:ea typeface="Meiryo UI" panose="020B0604030504040204" pitchFamily="50" charset="-128"/>
              </a:rPr>
              <a:t>)</a:t>
            </a:r>
          </a:p>
          <a:p>
            <a:pPr>
              <a:lnSpc>
                <a:spcPts val="1800"/>
              </a:lnSpc>
            </a:pPr>
            <a:r>
              <a:rPr lang="en-US" altLang="ja-JP" sz="1350" b="1" dirty="0">
                <a:latin typeface="Meiryo UI" panose="020B0604030504040204" pitchFamily="50" charset="-128"/>
                <a:ea typeface="Meiryo UI" panose="020B0604030504040204" pitchFamily="50" charset="-128"/>
              </a:rPr>
              <a:t>『Copilot</a:t>
            </a:r>
            <a:r>
              <a:rPr lang="ja-JP" altLang="en-US" sz="1350" b="1" dirty="0">
                <a:latin typeface="Meiryo UI" panose="020B0604030504040204" pitchFamily="50" charset="-128"/>
                <a:ea typeface="Meiryo UI" panose="020B0604030504040204" pitchFamily="50" charset="-128"/>
              </a:rPr>
              <a:t>編</a:t>
            </a:r>
            <a:r>
              <a:rPr lang="en-US" altLang="ja-JP" sz="1350" b="1" dirty="0">
                <a:latin typeface="Meiryo UI" panose="020B0604030504040204" pitchFamily="50" charset="-128"/>
                <a:ea typeface="Meiryo UI" panose="020B0604030504040204" pitchFamily="50" charset="-128"/>
              </a:rPr>
              <a:t>』</a:t>
            </a:r>
            <a:r>
              <a:rPr lang="ja-JP" altLang="en-US" sz="1350" b="1" dirty="0">
                <a:latin typeface="Meiryo UI" panose="020B0604030504040204" pitchFamily="50" charset="-128"/>
                <a:ea typeface="Meiryo UI" panose="020B0604030504040204" pitchFamily="50" charset="-128"/>
              </a:rPr>
              <a:t>　　 </a:t>
            </a:r>
            <a:r>
              <a:rPr lang="ja-JP" altLang="en-US" sz="1350" dirty="0">
                <a:latin typeface="Meiryo UI" panose="020B0604030504040204" pitchFamily="50" charset="-128"/>
                <a:ea typeface="Meiryo UI" panose="020B0604030504040204" pitchFamily="50" charset="-128"/>
              </a:rPr>
              <a:t>令和</a:t>
            </a:r>
            <a:r>
              <a:rPr lang="en-US" altLang="ja-JP" sz="1350" dirty="0">
                <a:latin typeface="Meiryo UI" panose="020B0604030504040204" pitchFamily="50" charset="-128"/>
                <a:ea typeface="Meiryo UI" panose="020B0604030504040204" pitchFamily="50" charset="-128"/>
              </a:rPr>
              <a:t>7</a:t>
            </a:r>
            <a:r>
              <a:rPr lang="ja-JP" altLang="en-US" sz="1350" dirty="0">
                <a:latin typeface="Meiryo UI" panose="020B0604030504040204" pitchFamily="50" charset="-128"/>
                <a:ea typeface="Meiryo UI" panose="020B0604030504040204" pitchFamily="50" charset="-128"/>
              </a:rPr>
              <a:t>年</a:t>
            </a:r>
            <a:r>
              <a:rPr lang="en-US" altLang="ja-JP" sz="1350" b="1" dirty="0">
                <a:latin typeface="Meiryo UI" panose="020B0604030504040204" pitchFamily="50" charset="-128"/>
                <a:ea typeface="Meiryo UI" panose="020B0604030504040204" pitchFamily="50" charset="-128"/>
              </a:rPr>
              <a:t>11/26</a:t>
            </a:r>
            <a:r>
              <a:rPr lang="ja-JP" altLang="en-US" sz="1350" dirty="0">
                <a:latin typeface="Meiryo UI" panose="020B0604030504040204" pitchFamily="50" charset="-128"/>
                <a:ea typeface="Meiryo UI" panose="020B0604030504040204" pitchFamily="50" charset="-128"/>
              </a:rPr>
              <a:t>（水）、</a:t>
            </a:r>
            <a:r>
              <a:rPr lang="en-US" altLang="ja-JP" sz="1350" b="1" dirty="0">
                <a:latin typeface="Meiryo UI" panose="020B0604030504040204" pitchFamily="50" charset="-128"/>
                <a:ea typeface="Meiryo UI" panose="020B0604030504040204" pitchFamily="50" charset="-128"/>
              </a:rPr>
              <a:t>12/3,4</a:t>
            </a:r>
            <a:r>
              <a:rPr lang="ja-JP" altLang="en-US" sz="1350" dirty="0">
                <a:latin typeface="Meiryo UI" panose="020B0604030504040204" pitchFamily="50" charset="-128"/>
                <a:ea typeface="Meiryo UI" panose="020B0604030504040204" pitchFamily="50" charset="-128"/>
              </a:rPr>
              <a:t>（水、木 どちらか</a:t>
            </a:r>
            <a:r>
              <a:rPr lang="en-US" altLang="ja-JP" sz="1350" dirty="0">
                <a:latin typeface="Meiryo UI" panose="020B0604030504040204" pitchFamily="50" charset="-128"/>
                <a:ea typeface="Meiryo UI" panose="020B0604030504040204" pitchFamily="50" charset="-128"/>
              </a:rPr>
              <a:t>1</a:t>
            </a:r>
            <a:r>
              <a:rPr lang="ja-JP" altLang="en-US" sz="1350" dirty="0">
                <a:latin typeface="Meiryo UI" panose="020B0604030504040204" pitchFamily="50" charset="-128"/>
                <a:ea typeface="Meiryo UI" panose="020B0604030504040204" pitchFamily="50" charset="-128"/>
              </a:rPr>
              <a:t>日）</a:t>
            </a:r>
            <a:endParaRPr lang="en-US" altLang="ja-JP" sz="1350" dirty="0">
              <a:latin typeface="Meiryo UI" panose="020B0604030504040204" pitchFamily="50" charset="-128"/>
              <a:ea typeface="Meiryo UI" panose="020B0604030504040204" pitchFamily="50" charset="-128"/>
            </a:endParaRPr>
          </a:p>
          <a:p>
            <a:pPr>
              <a:lnSpc>
                <a:spcPts val="1800"/>
              </a:lnSpc>
            </a:pPr>
            <a:r>
              <a:rPr lang="ja-JP" altLang="en-US" sz="1300" dirty="0">
                <a:latin typeface="Meiryo UI" panose="020B0604030504040204" pitchFamily="50" charset="-128"/>
                <a:ea typeface="Meiryo UI" panose="020B0604030504040204" pitchFamily="50" charset="-128"/>
              </a:rPr>
              <a:t>（場所：リコージャパン石川支社 セミナールーム</a:t>
            </a:r>
            <a:r>
              <a:rPr lang="ja-JP" altLang="en-US" sz="1100" dirty="0">
                <a:latin typeface="Meiryo UI" panose="020B0604030504040204" pitchFamily="50" charset="-128"/>
                <a:ea typeface="Meiryo UI" panose="020B0604030504040204" pitchFamily="50" charset="-128"/>
              </a:rPr>
              <a:t>（住所：金沢市広岡</a:t>
            </a:r>
            <a:r>
              <a:rPr lang="en-US" altLang="ja-JP" sz="1100" dirty="0">
                <a:latin typeface="Meiryo UI" panose="020B0604030504040204" pitchFamily="50" charset="-128"/>
                <a:ea typeface="Meiryo UI" panose="020B0604030504040204" pitchFamily="50" charset="-128"/>
              </a:rPr>
              <a:t>1-13-22</a:t>
            </a:r>
            <a:r>
              <a:rPr lang="ja-JP" altLang="en-US" sz="1100" dirty="0">
                <a:latin typeface="Meiryo UI" panose="020B0604030504040204" pitchFamily="50" charset="-128"/>
                <a:ea typeface="Meiryo UI" panose="020B0604030504040204" pitchFamily="50" charset="-128"/>
              </a:rPr>
              <a:t>）</a:t>
            </a:r>
            <a:r>
              <a:rPr lang="ja-JP" altLang="en-US" sz="1350" dirty="0">
                <a:latin typeface="Meiryo UI" panose="020B0604030504040204" pitchFamily="50" charset="-128"/>
                <a:ea typeface="Meiryo UI" panose="020B0604030504040204" pitchFamily="50" charset="-128"/>
              </a:rPr>
              <a:t>）　　　　　</a:t>
            </a:r>
            <a:endParaRPr lang="en-US" altLang="ja-JP" sz="1350" dirty="0">
              <a:latin typeface="Meiryo UI" panose="020B0604030504040204" pitchFamily="50" charset="-128"/>
              <a:ea typeface="Meiryo UI" panose="020B0604030504040204" pitchFamily="50" charset="-128"/>
            </a:endParaRPr>
          </a:p>
        </p:txBody>
      </p:sp>
      <p:sp>
        <p:nvSpPr>
          <p:cNvPr id="21" name="ホームベース 20"/>
          <p:cNvSpPr/>
          <p:nvPr/>
        </p:nvSpPr>
        <p:spPr>
          <a:xfrm>
            <a:off x="7629" y="3699325"/>
            <a:ext cx="844874" cy="712455"/>
          </a:xfrm>
          <a:prstGeom prst="homePlate">
            <a:avLst>
              <a:gd name="adj" fmla="val 16200"/>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noAutofit/>
          </a:bodyPr>
          <a:lstStyle/>
          <a:p>
            <a:pPr algn="dist" defTabSz="451069">
              <a:lnSpc>
                <a:spcPct val="130000"/>
              </a:lnSpc>
              <a:defRPr/>
            </a:pPr>
            <a:r>
              <a:rPr lang="ja-JP" altLang="en-US" sz="1500" b="1" dirty="0">
                <a:solidFill>
                  <a:prstClr val="white"/>
                </a:solidFill>
                <a:latin typeface="Meiryo UI" panose="020B0604030504040204" pitchFamily="50" charset="-128"/>
                <a:ea typeface="Meiryo UI" panose="020B0604030504040204" pitchFamily="50" charset="-128"/>
              </a:rPr>
              <a:t>持ち物</a:t>
            </a:r>
            <a:endParaRPr lang="en-US" altLang="ja-JP" sz="1500" b="1" dirty="0">
              <a:solidFill>
                <a:prstClr val="white"/>
              </a:solidFill>
              <a:latin typeface="Meiryo UI" panose="020B0604030504040204" pitchFamily="50" charset="-128"/>
              <a:ea typeface="Meiryo UI" panose="020B0604030504040204" pitchFamily="50" charset="-128"/>
            </a:endParaRPr>
          </a:p>
        </p:txBody>
      </p:sp>
      <p:sp>
        <p:nvSpPr>
          <p:cNvPr id="24" name="テキスト ボックス 23"/>
          <p:cNvSpPr txBox="1"/>
          <p:nvPr/>
        </p:nvSpPr>
        <p:spPr>
          <a:xfrm>
            <a:off x="788868" y="3675071"/>
            <a:ext cx="5182639" cy="791050"/>
          </a:xfrm>
          <a:prstGeom prst="rect">
            <a:avLst/>
          </a:prstGeom>
          <a:noFill/>
        </p:spPr>
        <p:txBody>
          <a:bodyPr wrap="square" rtlCol="0">
            <a:spAutoFit/>
          </a:bodyPr>
          <a:lstStyle/>
          <a:p>
            <a:pPr defTabSz="916245">
              <a:lnSpc>
                <a:spcPts val="1400"/>
              </a:lnSpc>
            </a:pPr>
            <a:r>
              <a:rPr lang="ja-JP" altLang="en-US" sz="1200" b="1" dirty="0">
                <a:solidFill>
                  <a:prstClr val="black"/>
                </a:solidFill>
                <a:latin typeface="Meiryo UI" panose="020B0604030504040204" pitchFamily="50" charset="-128"/>
                <a:ea typeface="Meiryo UI" panose="020B0604030504040204" pitchFamily="50" charset="-128"/>
              </a:rPr>
              <a:t>・</a:t>
            </a:r>
            <a:r>
              <a:rPr lang="en-US" altLang="ja-JP" sz="1200" b="1" dirty="0">
                <a:solidFill>
                  <a:prstClr val="black"/>
                </a:solidFill>
                <a:latin typeface="Meiryo UI" panose="020B0604030504040204" pitchFamily="50" charset="-128"/>
                <a:ea typeface="Meiryo UI" panose="020B0604030504040204" pitchFamily="50" charset="-128"/>
              </a:rPr>
              <a:t>Wi-Fi</a:t>
            </a:r>
            <a:r>
              <a:rPr lang="ja-JP" altLang="en-US" sz="1200" b="1" dirty="0">
                <a:solidFill>
                  <a:prstClr val="black"/>
                </a:solidFill>
                <a:latin typeface="Meiryo UI" panose="020B0604030504040204" pitchFamily="50" charset="-128"/>
                <a:ea typeface="Meiryo UI" panose="020B0604030504040204" pitchFamily="50" charset="-128"/>
              </a:rPr>
              <a:t>接続可能なノートパソコン</a:t>
            </a:r>
            <a:endParaRPr lang="en-US" altLang="ja-JP" sz="1200" b="1" dirty="0">
              <a:solidFill>
                <a:prstClr val="black"/>
              </a:solidFill>
              <a:latin typeface="Meiryo UI" panose="020B0604030504040204" pitchFamily="50" charset="-128"/>
              <a:ea typeface="Meiryo UI" panose="020B0604030504040204" pitchFamily="50" charset="-128"/>
            </a:endParaRPr>
          </a:p>
          <a:p>
            <a:pPr defTabSz="916245">
              <a:lnSpc>
                <a:spcPts val="1400"/>
              </a:lnSpc>
            </a:pPr>
            <a:r>
              <a:rPr lang="ja-JP" altLang="en-US" sz="1200" b="1" dirty="0">
                <a:solidFill>
                  <a:prstClr val="black"/>
                </a:solidFill>
                <a:latin typeface="Meiryo UI" panose="020B0604030504040204" pitchFamily="50" charset="-128"/>
                <a:ea typeface="Meiryo UI" panose="020B0604030504040204" pitchFamily="50" charset="-128"/>
              </a:rPr>
              <a:t>・</a:t>
            </a:r>
            <a:r>
              <a:rPr lang="en-US" altLang="ja-JP" sz="1200" b="1" dirty="0">
                <a:solidFill>
                  <a:prstClr val="black"/>
                </a:solidFill>
                <a:latin typeface="Meiryo UI" panose="020B0604030504040204" pitchFamily="50" charset="-128"/>
                <a:ea typeface="Meiryo UI" panose="020B0604030504040204" pitchFamily="50" charset="-128"/>
              </a:rPr>
              <a:t>Windows10Pro</a:t>
            </a:r>
            <a:r>
              <a:rPr lang="ja-JP" altLang="en-US" sz="1200" b="1" dirty="0">
                <a:solidFill>
                  <a:prstClr val="black"/>
                </a:solidFill>
                <a:latin typeface="Meiryo UI" panose="020B0604030504040204" pitchFamily="50" charset="-128"/>
                <a:ea typeface="Meiryo UI" panose="020B0604030504040204" pitchFamily="50" charset="-128"/>
              </a:rPr>
              <a:t>以上、メモリ８</a:t>
            </a:r>
            <a:r>
              <a:rPr lang="en-US" altLang="ja-JP" sz="1200" b="1" dirty="0">
                <a:solidFill>
                  <a:prstClr val="black"/>
                </a:solidFill>
                <a:latin typeface="Meiryo UI" panose="020B0604030504040204" pitchFamily="50" charset="-128"/>
                <a:ea typeface="Meiryo UI" panose="020B0604030504040204" pitchFamily="50" charset="-128"/>
              </a:rPr>
              <a:t>GB</a:t>
            </a:r>
            <a:r>
              <a:rPr lang="ja-JP" altLang="en-US" sz="1200" b="1" dirty="0">
                <a:solidFill>
                  <a:prstClr val="black"/>
                </a:solidFill>
                <a:latin typeface="Meiryo UI" panose="020B0604030504040204" pitchFamily="50" charset="-128"/>
                <a:ea typeface="Meiryo UI" panose="020B0604030504040204" pitchFamily="50" charset="-128"/>
              </a:rPr>
              <a:t>以上、</a:t>
            </a:r>
            <a:r>
              <a:rPr lang="en-US" altLang="ja-JP" sz="1200" b="1" dirty="0">
                <a:solidFill>
                  <a:prstClr val="black"/>
                </a:solidFill>
                <a:latin typeface="Meiryo UI" panose="020B0604030504040204" pitchFamily="50" charset="-128"/>
                <a:ea typeface="Meiryo UI" panose="020B0604030504040204" pitchFamily="50" charset="-128"/>
              </a:rPr>
              <a:t>Excel</a:t>
            </a:r>
            <a:r>
              <a:rPr lang="ja-JP" altLang="en-US" sz="1200" b="1" dirty="0">
                <a:solidFill>
                  <a:prstClr val="black"/>
                </a:solidFill>
                <a:latin typeface="Meiryo UI" panose="020B0604030504040204" pitchFamily="50" charset="-128"/>
                <a:ea typeface="Meiryo UI" panose="020B0604030504040204" pitchFamily="50" charset="-128"/>
              </a:rPr>
              <a:t>が使用できること</a:t>
            </a:r>
            <a:endParaRPr lang="en-US" altLang="ja-JP" sz="1200" b="1" dirty="0">
              <a:solidFill>
                <a:prstClr val="black"/>
              </a:solidFill>
              <a:latin typeface="Meiryo UI" panose="020B0604030504040204" pitchFamily="50" charset="-128"/>
              <a:ea typeface="Meiryo UI" panose="020B0604030504040204" pitchFamily="50" charset="-128"/>
            </a:endParaRPr>
          </a:p>
          <a:p>
            <a:pPr defTabSz="916245">
              <a:lnSpc>
                <a:spcPts val="1400"/>
              </a:lnSpc>
            </a:pPr>
            <a:r>
              <a:rPr lang="ja-JP" altLang="en-US" sz="1200" b="1" dirty="0">
                <a:solidFill>
                  <a:prstClr val="black"/>
                </a:solidFill>
                <a:latin typeface="Meiryo UI" panose="020B0604030504040204" pitchFamily="50" charset="-128"/>
                <a:ea typeface="Meiryo UI" panose="020B0604030504040204" pitchFamily="50" charset="-128"/>
              </a:rPr>
              <a:t>・アプリインストールが可能なスマートフォン（</a:t>
            </a:r>
            <a:r>
              <a:rPr lang="en-US" altLang="ja-JP" sz="1200" b="1" dirty="0">
                <a:solidFill>
                  <a:prstClr val="black"/>
                </a:solidFill>
                <a:latin typeface="Meiryo UI" panose="020B0604030504040204" pitchFamily="50" charset="-128"/>
                <a:ea typeface="Meiryo UI" panose="020B0604030504040204" pitchFamily="50" charset="-128"/>
              </a:rPr>
              <a:t>Android</a:t>
            </a:r>
            <a:r>
              <a:rPr lang="ja-JP" altLang="en-US" sz="1200" b="1" dirty="0">
                <a:solidFill>
                  <a:prstClr val="black"/>
                </a:solidFill>
                <a:latin typeface="Meiryo UI" panose="020B0604030504040204" pitchFamily="50" charset="-128"/>
                <a:ea typeface="Meiryo UI" panose="020B0604030504040204" pitchFamily="50" charset="-128"/>
              </a:rPr>
              <a:t>、</a:t>
            </a:r>
            <a:r>
              <a:rPr lang="en-US" altLang="ja-JP" sz="1200" b="1" dirty="0">
                <a:solidFill>
                  <a:prstClr val="black"/>
                </a:solidFill>
                <a:latin typeface="Meiryo UI" panose="020B0604030504040204" pitchFamily="50" charset="-128"/>
                <a:ea typeface="Meiryo UI" panose="020B0604030504040204" pitchFamily="50" charset="-128"/>
              </a:rPr>
              <a:t>iOS</a:t>
            </a:r>
            <a:r>
              <a:rPr lang="ja-JP" altLang="en-US" sz="1200" b="1" dirty="0">
                <a:solidFill>
                  <a:prstClr val="black"/>
                </a:solidFill>
                <a:latin typeface="Meiryo UI" panose="020B0604030504040204" pitchFamily="50" charset="-128"/>
                <a:ea typeface="Meiryo UI" panose="020B0604030504040204" pitchFamily="50" charset="-128"/>
              </a:rPr>
              <a:t>共に可）</a:t>
            </a:r>
            <a:endParaRPr lang="en-US" altLang="ja-JP" sz="1200" b="1" dirty="0">
              <a:solidFill>
                <a:prstClr val="black"/>
              </a:solidFill>
              <a:latin typeface="Meiryo UI" panose="020B0604030504040204" pitchFamily="50" charset="-128"/>
              <a:ea typeface="Meiryo UI" panose="020B0604030504040204" pitchFamily="50" charset="-128"/>
            </a:endParaRPr>
          </a:p>
          <a:p>
            <a:pPr defTabSz="916245">
              <a:lnSpc>
                <a:spcPts val="1400"/>
              </a:lnSpc>
            </a:pPr>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事後ご案内します</a:t>
            </a:r>
            <a:r>
              <a:rPr lang="en-US" altLang="ja-JP" sz="1000" dirty="0">
                <a:latin typeface="Meiryo UI" panose="020B0604030504040204" pitchFamily="50" charset="-128"/>
                <a:ea typeface="Meiryo UI" panose="020B0604030504040204" pitchFamily="50" charset="-128"/>
              </a:rPr>
              <a:t>Teams</a:t>
            </a:r>
            <a:r>
              <a:rPr lang="ja-JP" altLang="en-US" sz="1000" dirty="0">
                <a:latin typeface="Meiryo UI" panose="020B0604030504040204" pitchFamily="50" charset="-128"/>
                <a:ea typeface="Meiryo UI" panose="020B0604030504040204" pitchFamily="50" charset="-128"/>
              </a:rPr>
              <a:t>のインストールを行ってからご受講ください</a:t>
            </a:r>
          </a:p>
        </p:txBody>
      </p:sp>
      <p:sp>
        <p:nvSpPr>
          <p:cNvPr id="23" name="正方形/長方形 22"/>
          <p:cNvSpPr/>
          <p:nvPr/>
        </p:nvSpPr>
        <p:spPr>
          <a:xfrm>
            <a:off x="2844687" y="3238427"/>
            <a:ext cx="4284246" cy="415498"/>
          </a:xfrm>
          <a:prstGeom prst="rect">
            <a:avLst/>
          </a:prstGeom>
        </p:spPr>
        <p:txBody>
          <a:bodyPr wrap="square">
            <a:spAutoFit/>
          </a:bodyPr>
          <a:lstStyle/>
          <a:p>
            <a:r>
              <a:rPr lang="en-US" altLang="ja-JP" sz="1050" dirty="0">
                <a:latin typeface="Meiryo UI" panose="020B0604030504040204" pitchFamily="50" charset="-128"/>
                <a:ea typeface="Meiryo UI" panose="020B0604030504040204" pitchFamily="50" charset="-128"/>
              </a:rPr>
              <a:t>※</a:t>
            </a:r>
            <a:r>
              <a:rPr lang="ja-JP" altLang="en-US" sz="1050" u="sng" dirty="0">
                <a:latin typeface="Meiryo UI" panose="020B0604030504040204" pitchFamily="50" charset="-128"/>
                <a:ea typeface="Meiryo UI" panose="020B0604030504040204" pitchFamily="50" charset="-128"/>
              </a:rPr>
              <a:t>「</a:t>
            </a:r>
            <a:r>
              <a:rPr lang="en-US" altLang="ja-JP" sz="1050" u="sng" dirty="0" err="1">
                <a:latin typeface="Meiryo UI" panose="020B0604030504040204" pitchFamily="50" charset="-128"/>
                <a:ea typeface="Meiryo UI" panose="020B0604030504040204" pitchFamily="50" charset="-128"/>
              </a:rPr>
              <a:t>Platio</a:t>
            </a:r>
            <a:r>
              <a:rPr lang="ja-JP" altLang="en-US" sz="1050" u="sng" dirty="0">
                <a:latin typeface="Meiryo UI" panose="020B0604030504040204" pitchFamily="50" charset="-128"/>
                <a:ea typeface="Meiryo UI" panose="020B0604030504040204" pitchFamily="50" charset="-128"/>
              </a:rPr>
              <a:t>編」「</a:t>
            </a:r>
            <a:r>
              <a:rPr lang="en-US" altLang="ja-JP" sz="1050" u="sng" dirty="0" err="1">
                <a:latin typeface="Meiryo UI" panose="020B0604030504040204" pitchFamily="50" charset="-128"/>
                <a:ea typeface="Meiryo UI" panose="020B0604030504040204" pitchFamily="50" charset="-128"/>
              </a:rPr>
              <a:t>kintone</a:t>
            </a:r>
            <a:r>
              <a:rPr lang="ja-JP" altLang="en-US" sz="1050" u="sng" dirty="0">
                <a:latin typeface="Meiryo UI" panose="020B0604030504040204" pitchFamily="50" charset="-128"/>
                <a:ea typeface="Meiryo UI" panose="020B0604030504040204" pitchFamily="50" charset="-128"/>
              </a:rPr>
              <a:t>編」「</a:t>
            </a:r>
            <a:r>
              <a:rPr lang="en-US" altLang="ja-JP" sz="1050" u="sng" dirty="0" err="1">
                <a:latin typeface="Meiryo UI" panose="020B0604030504040204" pitchFamily="50" charset="-128"/>
                <a:ea typeface="Meiryo UI" panose="020B0604030504040204" pitchFamily="50" charset="-128"/>
              </a:rPr>
              <a:t>PowerPlatform</a:t>
            </a:r>
            <a:r>
              <a:rPr lang="ja-JP" altLang="en-US" sz="1050" u="sng" dirty="0">
                <a:latin typeface="Meiryo UI" panose="020B0604030504040204" pitchFamily="50" charset="-128"/>
                <a:ea typeface="Meiryo UI" panose="020B0604030504040204" pitchFamily="50" charset="-128"/>
              </a:rPr>
              <a:t>編」 「</a:t>
            </a:r>
            <a:r>
              <a:rPr lang="en-US" altLang="ja-JP" sz="1050" u="sng" dirty="0">
                <a:latin typeface="Meiryo UI" panose="020B0604030504040204" pitchFamily="50" charset="-128"/>
                <a:ea typeface="Meiryo UI" panose="020B0604030504040204" pitchFamily="50" charset="-128"/>
              </a:rPr>
              <a:t>Copilot</a:t>
            </a:r>
            <a:r>
              <a:rPr lang="ja-JP" altLang="en-US" sz="1050" u="sng" dirty="0">
                <a:latin typeface="Meiryo UI" panose="020B0604030504040204" pitchFamily="50" charset="-128"/>
                <a:ea typeface="Meiryo UI" panose="020B0604030504040204" pitchFamily="50" charset="-128"/>
              </a:rPr>
              <a:t>編」の</a:t>
            </a:r>
            <a:r>
              <a:rPr lang="en-US" altLang="ja-JP" sz="1050" u="sng" dirty="0">
                <a:latin typeface="Meiryo UI" panose="020B0604030504040204" pitchFamily="50" charset="-128"/>
                <a:ea typeface="Meiryo UI" panose="020B0604030504040204" pitchFamily="50" charset="-128"/>
              </a:rPr>
              <a:t>4</a:t>
            </a:r>
            <a:r>
              <a:rPr lang="ja-JP" altLang="en-US" sz="1050" u="sng" dirty="0">
                <a:latin typeface="Meiryo UI" panose="020B0604030504040204" pitchFamily="50" charset="-128"/>
                <a:ea typeface="Meiryo UI" panose="020B0604030504040204" pitchFamily="50" charset="-128"/>
              </a:rPr>
              <a:t>ツール</a:t>
            </a:r>
            <a:endParaRPr lang="en-US" altLang="ja-JP" sz="1050" u="sng" dirty="0">
              <a:latin typeface="Meiryo UI" panose="020B0604030504040204" pitchFamily="50" charset="-128"/>
              <a:ea typeface="Meiryo UI" panose="020B0604030504040204" pitchFamily="50" charset="-128"/>
            </a:endParaRPr>
          </a:p>
          <a:p>
            <a:r>
              <a:rPr lang="en-US" altLang="ja-JP" sz="1050" dirty="0">
                <a:latin typeface="Meiryo UI" panose="020B0604030504040204" pitchFamily="50" charset="-128"/>
                <a:ea typeface="Meiryo UI" panose="020B0604030504040204" pitchFamily="50" charset="-128"/>
              </a:rPr>
              <a:t>   </a:t>
            </a:r>
            <a:r>
              <a:rPr lang="ja-JP" altLang="en-US" sz="1050" u="sng" dirty="0">
                <a:latin typeface="Meiryo UI" panose="020B0604030504040204" pitchFamily="50" charset="-128"/>
                <a:ea typeface="Meiryo UI" panose="020B0604030504040204" pitchFamily="50" charset="-128"/>
              </a:rPr>
              <a:t>全てを受講いただくものです。個別のツールのみの受講はできません。</a:t>
            </a:r>
            <a:endParaRPr lang="en-US" altLang="ja-JP" sz="1050" u="sng" dirty="0">
              <a:latin typeface="Meiryo UI" panose="020B0604030504040204" pitchFamily="50" charset="-128"/>
              <a:ea typeface="Meiryo UI" panose="020B0604030504040204" pitchFamily="50" charset="-128"/>
            </a:endParaRPr>
          </a:p>
        </p:txBody>
      </p:sp>
      <p:sp>
        <p:nvSpPr>
          <p:cNvPr id="28" name="大かっこ 27"/>
          <p:cNvSpPr/>
          <p:nvPr/>
        </p:nvSpPr>
        <p:spPr>
          <a:xfrm>
            <a:off x="2861517" y="3277430"/>
            <a:ext cx="4116628" cy="346440"/>
          </a:xfrm>
          <a:prstGeom prst="bracketPair">
            <a:avLst>
              <a:gd name="adj" fmla="val 9930"/>
            </a:avLst>
          </a:prstGeom>
          <a:ln w="63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27" name="テキスト ボックス 26">
            <a:extLst>
              <a:ext uri="{FF2B5EF4-FFF2-40B4-BE49-F238E27FC236}">
                <a16:creationId xmlns:a16="http://schemas.microsoft.com/office/drawing/2014/main" id="{E3BC8940-F1CE-44DC-9CBB-A4C165A2CA8B}"/>
              </a:ext>
            </a:extLst>
          </p:cNvPr>
          <p:cNvSpPr txBox="1"/>
          <p:nvPr/>
        </p:nvSpPr>
        <p:spPr>
          <a:xfrm>
            <a:off x="6747712" y="9922766"/>
            <a:ext cx="567784" cy="400110"/>
          </a:xfrm>
          <a:prstGeom prst="rect">
            <a:avLst/>
          </a:prstGeom>
          <a:noFill/>
        </p:spPr>
        <p:txBody>
          <a:bodyPr wrap="none" rtlCol="0">
            <a:spAutoFit/>
          </a:bodyPr>
          <a:lstStyle/>
          <a:p>
            <a:r>
              <a:rPr lang="en-US" altLang="ja-JP" sz="2000">
                <a:latin typeface="Meiryo UI" panose="020B0604030504040204" pitchFamily="50" charset="-128"/>
                <a:ea typeface="Meiryo UI" panose="020B0604030504040204" pitchFamily="50" charset="-128"/>
              </a:rPr>
              <a:t>-4-</a:t>
            </a:r>
            <a:endParaRPr lang="ja-JP" altLang="en-US" sz="2000">
              <a:latin typeface="Meiryo UI" panose="020B0604030504040204" pitchFamily="50" charset="-128"/>
              <a:ea typeface="Meiryo UI" panose="020B0604030504040204" pitchFamily="50" charset="-128"/>
            </a:endParaRPr>
          </a:p>
        </p:txBody>
      </p:sp>
      <p:sp>
        <p:nvSpPr>
          <p:cNvPr id="25" name="Text Box 107">
            <a:extLst>
              <a:ext uri="{FF2B5EF4-FFF2-40B4-BE49-F238E27FC236}">
                <a16:creationId xmlns:a16="http://schemas.microsoft.com/office/drawing/2014/main" id="{2579DDE7-73A0-4A9A-9EDF-ECBBA922571F}"/>
              </a:ext>
            </a:extLst>
          </p:cNvPr>
          <p:cNvSpPr txBox="1">
            <a:spLocks noChangeArrowheads="1"/>
          </p:cNvSpPr>
          <p:nvPr/>
        </p:nvSpPr>
        <p:spPr bwMode="auto">
          <a:xfrm>
            <a:off x="4977475" y="-8887"/>
            <a:ext cx="2208144" cy="276999"/>
          </a:xfrm>
          <a:prstGeom prst="rect">
            <a:avLst/>
          </a:prstGeom>
          <a:solidFill>
            <a:srgbClr val="FF0000"/>
          </a:solidFill>
          <a:ln>
            <a:noFill/>
          </a:ln>
          <a:effectLst/>
        </p:spPr>
        <p:txBody>
          <a:bodyPr wrap="square">
            <a:spAutoFit/>
          </a:bodyPr>
          <a:lstStyle>
            <a:lvl1pPr eaLnBrk="0" hangingPunct="0">
              <a:defRPr kumimoji="1" sz="2400" u="sng">
                <a:solidFill>
                  <a:schemeClr val="tx1"/>
                </a:solidFill>
                <a:latin typeface="Times New Roman" pitchFamily="18" charset="0"/>
                <a:ea typeface="ＭＳ Ｐゴシック" charset="-128"/>
              </a:defRPr>
            </a:lvl1pPr>
            <a:lvl2pPr marL="742950" indent="-285750" eaLnBrk="0" hangingPunct="0">
              <a:defRPr kumimoji="1" sz="2400" u="sng">
                <a:solidFill>
                  <a:schemeClr val="tx1"/>
                </a:solidFill>
                <a:latin typeface="Times New Roman" pitchFamily="18" charset="0"/>
                <a:ea typeface="ＭＳ Ｐゴシック" charset="-128"/>
              </a:defRPr>
            </a:lvl2pPr>
            <a:lvl3pPr marL="1143000" indent="-228600" eaLnBrk="0" hangingPunct="0">
              <a:defRPr kumimoji="1" sz="2400" u="sng">
                <a:solidFill>
                  <a:schemeClr val="tx1"/>
                </a:solidFill>
                <a:latin typeface="Times New Roman" pitchFamily="18" charset="0"/>
                <a:ea typeface="ＭＳ Ｐゴシック" charset="-128"/>
              </a:defRPr>
            </a:lvl3pPr>
            <a:lvl4pPr marL="1600200" indent="-228600" eaLnBrk="0" hangingPunct="0">
              <a:defRPr kumimoji="1" sz="2400" u="sng">
                <a:solidFill>
                  <a:schemeClr val="tx1"/>
                </a:solidFill>
                <a:latin typeface="Times New Roman" pitchFamily="18" charset="0"/>
                <a:ea typeface="ＭＳ Ｐゴシック" charset="-128"/>
              </a:defRPr>
            </a:lvl4pPr>
            <a:lvl5pPr marL="2057400" indent="-228600" eaLnBrk="0" hangingPunct="0">
              <a:defRPr kumimoji="1" sz="2400" u="sng">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9pPr>
          </a:lstStyle>
          <a:p>
            <a:pPr algn="ctr" eaLnBrk="1" hangingPunct="1"/>
            <a:r>
              <a:rPr lang="ja-JP" altLang="en-US" sz="1200" u="none" dirty="0">
                <a:solidFill>
                  <a:schemeClr val="bg1"/>
                </a:solidFill>
                <a:latin typeface="Meiryo UI" panose="020B0604030504040204" pitchFamily="50" charset="-128"/>
                <a:ea typeface="Meiryo UI" panose="020B0604030504040204" pitchFamily="50" charset="-128"/>
              </a:rPr>
              <a:t>申込締切：６月１８日（水）</a:t>
            </a:r>
          </a:p>
        </p:txBody>
      </p:sp>
      <p:sp>
        <p:nvSpPr>
          <p:cNvPr id="32" name="テキスト ボックス 31">
            <a:extLst>
              <a:ext uri="{FF2B5EF4-FFF2-40B4-BE49-F238E27FC236}">
                <a16:creationId xmlns:a16="http://schemas.microsoft.com/office/drawing/2014/main" id="{C3E9D13F-DF0A-4B2E-B8D5-1534BD9D790A}"/>
              </a:ext>
            </a:extLst>
          </p:cNvPr>
          <p:cNvSpPr txBox="1"/>
          <p:nvPr/>
        </p:nvSpPr>
        <p:spPr>
          <a:xfrm>
            <a:off x="5177745" y="1801831"/>
            <a:ext cx="1368152" cy="348813"/>
          </a:xfrm>
          <a:prstGeom prst="rect">
            <a:avLst/>
          </a:prstGeom>
          <a:noFill/>
        </p:spPr>
        <p:txBody>
          <a:bodyPr wrap="square" rtlCol="0">
            <a:spAutoFit/>
          </a:bodyPr>
          <a:lstStyle/>
          <a:p>
            <a:pPr defTabSz="916245">
              <a:lnSpc>
                <a:spcPts val="2000"/>
              </a:lnSpc>
            </a:pPr>
            <a:r>
              <a:rPr lang="ja-JP" altLang="en-US" sz="2300" b="1" dirty="0">
                <a:solidFill>
                  <a:prstClr val="black"/>
                </a:solidFill>
                <a:latin typeface="Meiryo UI" panose="020B0604030504040204" pitchFamily="50" charset="-128"/>
                <a:ea typeface="Meiryo UI" panose="020B0604030504040204" pitchFamily="50" charset="-128"/>
              </a:rPr>
              <a:t>３０</a:t>
            </a:r>
            <a:r>
              <a:rPr lang="ja-JP" altLang="en-US" sz="1500" b="1" dirty="0">
                <a:solidFill>
                  <a:prstClr val="black"/>
                </a:solidFill>
                <a:latin typeface="Meiryo UI" panose="020B0604030504040204" pitchFamily="50" charset="-128"/>
                <a:ea typeface="Meiryo UI" panose="020B0604030504040204" pitchFamily="50" charset="-128"/>
              </a:rPr>
              <a:t>名</a:t>
            </a:r>
          </a:p>
        </p:txBody>
      </p:sp>
      <p:sp>
        <p:nvSpPr>
          <p:cNvPr id="51" name="テキスト ボックス 50"/>
          <p:cNvSpPr txBox="1"/>
          <p:nvPr/>
        </p:nvSpPr>
        <p:spPr>
          <a:xfrm>
            <a:off x="1" y="10002488"/>
            <a:ext cx="7200899" cy="259112"/>
          </a:xfrm>
          <a:prstGeom prst="rect">
            <a:avLst/>
          </a:prstGeom>
          <a:solidFill>
            <a:schemeClr val="accent6">
              <a:lumMod val="75000"/>
            </a:schemeClr>
          </a:solidFill>
        </p:spPr>
        <p:txBody>
          <a:bodyPr wrap="square" rtlCol="0">
            <a:spAutoFit/>
          </a:bodyPr>
          <a:lstStyle/>
          <a:p>
            <a:pPr algn="ctr">
              <a:lnSpc>
                <a:spcPct val="90000"/>
              </a:lnSpc>
            </a:pPr>
            <a:r>
              <a:rPr lang="ja-JP" altLang="en-US" sz="1139" b="1" dirty="0">
                <a:solidFill>
                  <a:schemeClr val="bg1"/>
                </a:solidFill>
                <a:latin typeface="Meiryo UI" panose="020B0604030504040204" pitchFamily="50" charset="-128"/>
                <a:ea typeface="Meiryo UI" panose="020B0604030504040204" pitchFamily="50" charset="-128"/>
              </a:rPr>
              <a:t>「スマートエスイー</a:t>
            </a:r>
            <a:r>
              <a:rPr lang="en-US" altLang="ja-JP" sz="1139" b="1" dirty="0">
                <a:solidFill>
                  <a:schemeClr val="bg1"/>
                </a:solidFill>
                <a:latin typeface="Meiryo UI" panose="020B0604030504040204" pitchFamily="50" charset="-128"/>
                <a:ea typeface="Meiryo UI" panose="020B0604030504040204" pitchFamily="50" charset="-128"/>
              </a:rPr>
              <a:t>IoT/AI</a:t>
            </a:r>
            <a:r>
              <a:rPr lang="ja-JP" altLang="en-US" sz="1139" b="1" dirty="0">
                <a:solidFill>
                  <a:schemeClr val="bg1"/>
                </a:solidFill>
                <a:latin typeface="Meiryo UI" panose="020B0604030504040204" pitchFamily="50" charset="-128"/>
                <a:ea typeface="Meiryo UI" panose="020B0604030504040204" pitchFamily="50" charset="-128"/>
              </a:rPr>
              <a:t>石川スクール」運営コンソーシアム</a:t>
            </a:r>
            <a:endParaRPr lang="en-US" altLang="ja-JP" sz="1139" b="1" dirty="0">
              <a:solidFill>
                <a:schemeClr val="bg1"/>
              </a:solidFill>
              <a:latin typeface="Meiryo UI" panose="020B0604030504040204" pitchFamily="50" charset="-128"/>
              <a:ea typeface="Meiryo UI" panose="020B0604030504040204" pitchFamily="50" charset="-128"/>
            </a:endParaRPr>
          </a:p>
        </p:txBody>
      </p:sp>
      <p:sp>
        <p:nvSpPr>
          <p:cNvPr id="33" name="テキスト ボックス 32">
            <a:extLst>
              <a:ext uri="{FF2B5EF4-FFF2-40B4-BE49-F238E27FC236}">
                <a16:creationId xmlns:a16="http://schemas.microsoft.com/office/drawing/2014/main" id="{4B54EDA0-BCE9-4C5A-9EC7-7D72B0117E92}"/>
              </a:ext>
            </a:extLst>
          </p:cNvPr>
          <p:cNvSpPr txBox="1"/>
          <p:nvPr/>
        </p:nvSpPr>
        <p:spPr>
          <a:xfrm>
            <a:off x="157999" y="7012902"/>
            <a:ext cx="6884899" cy="583237"/>
          </a:xfrm>
          <a:prstGeom prst="rect">
            <a:avLst/>
          </a:prstGeom>
          <a:noFill/>
        </p:spPr>
        <p:txBody>
          <a:bodyPr wrap="square" rtlCol="0">
            <a:spAutoFit/>
          </a:bodyPr>
          <a:lstStyle/>
          <a:p>
            <a:pPr lvl="0" defTabSz="914400" fontAlgn="base">
              <a:lnSpc>
                <a:spcPts val="1100"/>
              </a:lnSpc>
              <a:spcBef>
                <a:spcPct val="20000"/>
              </a:spcBef>
              <a:spcAft>
                <a:spcPct val="0"/>
              </a:spcAft>
            </a:pPr>
            <a:r>
              <a:rPr lang="en-US" altLang="ja-JP" sz="1100" dirty="0">
                <a:latin typeface="Meiryo UI" panose="020B0604030504040204" pitchFamily="50" charset="-128"/>
                <a:ea typeface="Meiryo UI" panose="020B0604030504040204" pitchFamily="50" charset="-128"/>
              </a:rPr>
              <a:t>※</a:t>
            </a:r>
            <a:r>
              <a:rPr lang="ja-JP" altLang="en-US" sz="1100" dirty="0">
                <a:latin typeface="Meiryo UI" panose="020B0604030504040204" pitchFamily="50" charset="-128"/>
                <a:ea typeface="Meiryo UI" panose="020B0604030504040204" pitchFamily="50" charset="-128"/>
              </a:rPr>
              <a:t>会場の都合のため</a:t>
            </a:r>
            <a:r>
              <a:rPr lang="ja-JP" altLang="en-US" sz="1100" u="sng" dirty="0">
                <a:solidFill>
                  <a:srgbClr val="FF0000"/>
                </a:solidFill>
                <a:latin typeface="Meiryo UI" panose="020B0604030504040204" pitchFamily="50" charset="-128"/>
                <a:ea typeface="Meiryo UI" panose="020B0604030504040204" pitchFamily="50" charset="-128"/>
              </a:rPr>
              <a:t>１社２名様限り</a:t>
            </a:r>
            <a:r>
              <a:rPr lang="ja-JP" altLang="en-US" sz="1100" dirty="0">
                <a:latin typeface="Meiryo UI" panose="020B0604030504040204" pitchFamily="50" charset="-128"/>
                <a:ea typeface="Meiryo UI" panose="020B0604030504040204" pitchFamily="50" charset="-128"/>
              </a:rPr>
              <a:t>でお願いいたします。</a:t>
            </a:r>
            <a:endParaRPr lang="en-US" altLang="ja-JP" sz="1100" dirty="0">
              <a:latin typeface="Meiryo UI" panose="020B0604030504040204" pitchFamily="50" charset="-128"/>
              <a:ea typeface="Meiryo UI" panose="020B0604030504040204" pitchFamily="50" charset="-128"/>
            </a:endParaRPr>
          </a:p>
          <a:p>
            <a:pPr lvl="0" defTabSz="914400" fontAlgn="base">
              <a:lnSpc>
                <a:spcPts val="1100"/>
              </a:lnSpc>
              <a:spcBef>
                <a:spcPct val="20000"/>
              </a:spcBef>
              <a:spcAft>
                <a:spcPct val="0"/>
              </a:spcAft>
            </a:pPr>
            <a:r>
              <a:rPr lang="en-US" altLang="ja-JP" sz="1100" dirty="0">
                <a:latin typeface="Meiryo UI" panose="020B0604030504040204" pitchFamily="50" charset="-128"/>
                <a:ea typeface="Meiryo UI" panose="020B0604030504040204" pitchFamily="50" charset="-128"/>
              </a:rPr>
              <a:t>※</a:t>
            </a:r>
            <a:r>
              <a:rPr lang="ja-JP" altLang="en-US" sz="1100" dirty="0">
                <a:latin typeface="Meiryo UI" panose="020B0604030504040204" pitchFamily="50" charset="-128"/>
                <a:ea typeface="Meiryo UI" panose="020B0604030504040204" pitchFamily="50" charset="-128"/>
              </a:rPr>
              <a:t>なお、申込多数の場合は</a:t>
            </a:r>
            <a:r>
              <a:rPr lang="ja-JP" altLang="en-US" sz="1100" u="sng" dirty="0">
                <a:solidFill>
                  <a:srgbClr val="FF0000"/>
                </a:solidFill>
                <a:latin typeface="Meiryo UI" panose="020B0604030504040204" pitchFamily="50" charset="-128"/>
                <a:ea typeface="Meiryo UI" panose="020B0604030504040204" pitchFamily="50" charset="-128"/>
              </a:rPr>
              <a:t>１社１名様に制限させていただく可能性がございます。</a:t>
            </a:r>
            <a:endParaRPr lang="en-US" altLang="ja-JP" sz="1100" u="sng" dirty="0">
              <a:solidFill>
                <a:srgbClr val="FF0000"/>
              </a:solidFill>
              <a:latin typeface="Meiryo UI" panose="020B0604030504040204" pitchFamily="50" charset="-128"/>
              <a:ea typeface="Meiryo UI" panose="020B0604030504040204" pitchFamily="50" charset="-128"/>
            </a:endParaRPr>
          </a:p>
          <a:p>
            <a:pPr lvl="0" defTabSz="914400" fontAlgn="base">
              <a:lnSpc>
                <a:spcPts val="1100"/>
              </a:lnSpc>
              <a:spcBef>
                <a:spcPct val="20000"/>
              </a:spcBef>
              <a:spcAft>
                <a:spcPct val="0"/>
              </a:spcAft>
            </a:pPr>
            <a:r>
              <a:rPr lang="en-US" altLang="ja-JP" sz="1100" u="sng" dirty="0">
                <a:solidFill>
                  <a:srgbClr val="FF0000"/>
                </a:solidFill>
                <a:latin typeface="Meiryo UI" panose="020B0604030504040204" pitchFamily="50" charset="-128"/>
                <a:ea typeface="Meiryo UI" panose="020B0604030504040204" pitchFamily="50" charset="-128"/>
              </a:rPr>
              <a:t>※</a:t>
            </a:r>
            <a:r>
              <a:rPr lang="ja-JP" altLang="en-US" sz="1100" u="sng" dirty="0">
                <a:solidFill>
                  <a:srgbClr val="FF0000"/>
                </a:solidFill>
                <a:latin typeface="Meiryo UI" panose="020B0604030504040204" pitchFamily="50" charset="-128"/>
                <a:ea typeface="Meiryo UI" panose="020B0604030504040204" pitchFamily="50" charset="-128"/>
              </a:rPr>
              <a:t>駐車場のご用意はございません。近隣のコインパーキング・公共交通機関をご利用ください。</a:t>
            </a:r>
            <a:endParaRPr lang="en-US" altLang="ja-JP" sz="1100" u="sng" dirty="0">
              <a:solidFill>
                <a:srgbClr val="FF0000"/>
              </a:solidFill>
              <a:latin typeface="Meiryo UI" panose="020B0604030504040204" pitchFamily="50" charset="-128"/>
              <a:ea typeface="Meiryo UI" panose="020B0604030504040204" pitchFamily="50" charset="-128"/>
            </a:endParaRPr>
          </a:p>
        </p:txBody>
      </p:sp>
      <p:sp>
        <p:nvSpPr>
          <p:cNvPr id="34" name="テキスト ボックス 33">
            <a:extLst>
              <a:ext uri="{FF2B5EF4-FFF2-40B4-BE49-F238E27FC236}">
                <a16:creationId xmlns:a16="http://schemas.microsoft.com/office/drawing/2014/main" id="{ABED9B60-4127-4289-ADF4-C5C3F1E75DDF}"/>
              </a:ext>
            </a:extLst>
          </p:cNvPr>
          <p:cNvSpPr txBox="1"/>
          <p:nvPr/>
        </p:nvSpPr>
        <p:spPr>
          <a:xfrm>
            <a:off x="142088" y="7588121"/>
            <a:ext cx="7077228" cy="505972"/>
          </a:xfrm>
          <a:prstGeom prst="rect">
            <a:avLst/>
          </a:prstGeom>
          <a:noFill/>
        </p:spPr>
        <p:txBody>
          <a:bodyPr wrap="square">
            <a:spAutoFit/>
          </a:bodyPr>
          <a:lstStyle/>
          <a:p>
            <a:pPr>
              <a:lnSpc>
                <a:spcPts val="800"/>
              </a:lnSpc>
              <a:defRPr/>
            </a:pPr>
            <a:r>
              <a:rPr lang="en-US" altLang="ja-JP" sz="800" u="none" dirty="0">
                <a:latin typeface="AR P丸ゴシック体M"/>
                <a:ea typeface="Meiryo UI" panose="020B0604030504040204" pitchFamily="50" charset="-128"/>
              </a:rPr>
              <a:t>【</a:t>
            </a:r>
            <a:r>
              <a:rPr lang="ja-JP" altLang="en-US" sz="800" u="none" dirty="0">
                <a:latin typeface="AR P丸ゴシック体M"/>
                <a:ea typeface="Meiryo UI" panose="020B0604030504040204" pitchFamily="50" charset="-128"/>
              </a:rPr>
              <a:t>個人情報の取り扱いについて</a:t>
            </a:r>
            <a:r>
              <a:rPr lang="en-US" altLang="ja-JP" sz="800" u="none" dirty="0">
                <a:latin typeface="AR P丸ゴシック体M"/>
                <a:ea typeface="Meiryo UI" panose="020B0604030504040204" pitchFamily="50" charset="-128"/>
              </a:rPr>
              <a:t>】</a:t>
            </a:r>
          </a:p>
          <a:p>
            <a:pPr>
              <a:lnSpc>
                <a:spcPts val="800"/>
              </a:lnSpc>
              <a:defRPr/>
            </a:pPr>
            <a:r>
              <a:rPr lang="ja-JP" altLang="en-US" sz="800" u="none" dirty="0">
                <a:latin typeface="AR P丸ゴシック体M"/>
                <a:ea typeface="Meiryo UI" panose="020B0604030504040204" pitchFamily="50" charset="-128"/>
              </a:rPr>
              <a:t>セミナーご応募の際にお伺いする個人情報は、石川県で実施する事業で使用します（参加者名簿の作成、セミナー開催に関する連絡及び情報提供等）。</a:t>
            </a:r>
            <a:endParaRPr lang="en-US" altLang="ja-JP" sz="800" u="none" dirty="0">
              <a:latin typeface="AR P丸ゴシック体M"/>
              <a:ea typeface="Meiryo UI" panose="020B0604030504040204" pitchFamily="50" charset="-128"/>
            </a:endParaRPr>
          </a:p>
          <a:p>
            <a:pPr>
              <a:lnSpc>
                <a:spcPts val="800"/>
              </a:lnSpc>
              <a:defRPr/>
            </a:pPr>
            <a:r>
              <a:rPr lang="ja-JP" altLang="en-US" sz="800" u="none" dirty="0">
                <a:latin typeface="AR P丸ゴシック体M"/>
                <a:ea typeface="Meiryo UI" panose="020B0604030504040204" pitchFamily="50" charset="-128"/>
              </a:rPr>
              <a:t>また、お客様の同意がある場合及び法令等に基づく要請があった場合を除き、当該個人情報の第三者への提供または開示をいたしません。</a:t>
            </a:r>
            <a:endParaRPr lang="en-US" altLang="ja-JP" sz="800" u="none" dirty="0">
              <a:latin typeface="AR P丸ゴシック体M"/>
              <a:ea typeface="Meiryo UI" panose="020B0604030504040204" pitchFamily="50" charset="-128"/>
            </a:endParaRPr>
          </a:p>
          <a:p>
            <a:pPr>
              <a:lnSpc>
                <a:spcPts val="800"/>
              </a:lnSpc>
              <a:defRPr/>
            </a:pPr>
            <a:r>
              <a:rPr lang="ja-JP" altLang="en-US" sz="800" u="none" dirty="0">
                <a:latin typeface="AR P丸ゴシック体M"/>
                <a:ea typeface="Meiryo UI" panose="020B0604030504040204" pitchFamily="50" charset="-128"/>
              </a:rPr>
              <a:t>ご提供いただいた個人情報を正確に処理するように努めます。</a:t>
            </a:r>
          </a:p>
        </p:txBody>
      </p:sp>
      <p:grpSp>
        <p:nvGrpSpPr>
          <p:cNvPr id="35" name="グループ化 34">
            <a:extLst>
              <a:ext uri="{FF2B5EF4-FFF2-40B4-BE49-F238E27FC236}">
                <a16:creationId xmlns:a16="http://schemas.microsoft.com/office/drawing/2014/main" id="{C0AAA366-B3F1-4BA1-BE70-5F481703CC40}"/>
              </a:ext>
            </a:extLst>
          </p:cNvPr>
          <p:cNvGrpSpPr/>
          <p:nvPr/>
        </p:nvGrpSpPr>
        <p:grpSpPr>
          <a:xfrm>
            <a:off x="301146" y="8090705"/>
            <a:ext cx="2517764" cy="246221"/>
            <a:chOff x="545757" y="6926743"/>
            <a:chExt cx="2554053" cy="253923"/>
          </a:xfrm>
        </p:grpSpPr>
        <p:sp>
          <p:nvSpPr>
            <p:cNvPr id="36" name="Rectangle 2">
              <a:extLst>
                <a:ext uri="{FF2B5EF4-FFF2-40B4-BE49-F238E27FC236}">
                  <a16:creationId xmlns:a16="http://schemas.microsoft.com/office/drawing/2014/main" id="{4B1BD243-7F72-419B-9A49-2D0AAB3A84E8}"/>
                </a:ext>
              </a:extLst>
            </p:cNvPr>
            <p:cNvSpPr>
              <a:spLocks noChangeArrowheads="1"/>
            </p:cNvSpPr>
            <p:nvPr/>
          </p:nvSpPr>
          <p:spPr bwMode="auto">
            <a:xfrm>
              <a:off x="545757" y="6959897"/>
              <a:ext cx="2554053" cy="216000"/>
            </a:xfrm>
            <a:prstGeom prst="rect">
              <a:avLst/>
            </a:prstGeom>
            <a:solidFill>
              <a:srgbClr val="002060"/>
            </a:solidFill>
            <a:ln>
              <a:noFill/>
            </a:ln>
            <a:effectLst/>
          </p:spPr>
          <p:txBody>
            <a:bodyPr wrap="none" anchor="ctr"/>
            <a:lstStyle/>
            <a:p>
              <a:endParaRPr lang="ja-JP" altLang="en-US">
                <a:latin typeface="Meiryo UI" panose="020B0604030504040204" pitchFamily="50" charset="-128"/>
                <a:ea typeface="Meiryo UI" panose="020B0604030504040204" pitchFamily="50" charset="-128"/>
              </a:endParaRPr>
            </a:p>
          </p:txBody>
        </p:sp>
        <p:sp>
          <p:nvSpPr>
            <p:cNvPr id="37" name="Text Box 4">
              <a:extLst>
                <a:ext uri="{FF2B5EF4-FFF2-40B4-BE49-F238E27FC236}">
                  <a16:creationId xmlns:a16="http://schemas.microsoft.com/office/drawing/2014/main" id="{9188B345-A44A-4493-9166-2FC63A866D13}"/>
                </a:ext>
              </a:extLst>
            </p:cNvPr>
            <p:cNvSpPr txBox="1">
              <a:spLocks noChangeArrowheads="1"/>
            </p:cNvSpPr>
            <p:nvPr/>
          </p:nvSpPr>
          <p:spPr bwMode="auto">
            <a:xfrm>
              <a:off x="1329215" y="6926743"/>
              <a:ext cx="1057295" cy="2539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sz="2400" u="sng">
                  <a:solidFill>
                    <a:schemeClr val="tx1"/>
                  </a:solidFill>
                  <a:latin typeface="Times New Roman" pitchFamily="18" charset="0"/>
                  <a:ea typeface="ＭＳ Ｐゴシック" charset="-128"/>
                </a:defRPr>
              </a:lvl1pPr>
              <a:lvl2pPr marL="742950" indent="-285750" eaLnBrk="0" hangingPunct="0">
                <a:defRPr kumimoji="1" sz="2400" u="sng">
                  <a:solidFill>
                    <a:schemeClr val="tx1"/>
                  </a:solidFill>
                  <a:latin typeface="Times New Roman" pitchFamily="18" charset="0"/>
                  <a:ea typeface="ＭＳ Ｐゴシック" charset="-128"/>
                </a:defRPr>
              </a:lvl2pPr>
              <a:lvl3pPr marL="1143000" indent="-228600" eaLnBrk="0" hangingPunct="0">
                <a:defRPr kumimoji="1" sz="2400" u="sng">
                  <a:solidFill>
                    <a:schemeClr val="tx1"/>
                  </a:solidFill>
                  <a:latin typeface="Times New Roman" pitchFamily="18" charset="0"/>
                  <a:ea typeface="ＭＳ Ｐゴシック" charset="-128"/>
                </a:defRPr>
              </a:lvl3pPr>
              <a:lvl4pPr marL="1600200" indent="-228600" eaLnBrk="0" hangingPunct="0">
                <a:defRPr kumimoji="1" sz="2400" u="sng">
                  <a:solidFill>
                    <a:schemeClr val="tx1"/>
                  </a:solidFill>
                  <a:latin typeface="Times New Roman" pitchFamily="18" charset="0"/>
                  <a:ea typeface="ＭＳ Ｐゴシック" charset="-128"/>
                </a:defRPr>
              </a:lvl4pPr>
              <a:lvl5pPr marL="2057400" indent="-228600" eaLnBrk="0" hangingPunct="0">
                <a:defRPr kumimoji="1" sz="2400" u="sng">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9pPr>
            </a:lstStyle>
            <a:p>
              <a:pPr eaLnBrk="1" hangingPunct="1"/>
              <a:r>
                <a:rPr lang="en-US" altLang="ja-JP" sz="1000" u="none" dirty="0">
                  <a:solidFill>
                    <a:schemeClr val="bg1"/>
                  </a:solidFill>
                  <a:latin typeface="Meiryo UI" panose="020B0604030504040204" pitchFamily="50" charset="-128"/>
                  <a:ea typeface="Meiryo UI" panose="020B0604030504040204" pitchFamily="50" charset="-128"/>
                </a:rPr>
                <a:t>【 </a:t>
              </a:r>
              <a:r>
                <a:rPr lang="ja-JP" altLang="en-US" sz="1000" u="none" dirty="0">
                  <a:solidFill>
                    <a:schemeClr val="bg1"/>
                  </a:solidFill>
                  <a:latin typeface="Meiryo UI" panose="020B0604030504040204" pitchFamily="50" charset="-128"/>
                  <a:ea typeface="Meiryo UI" panose="020B0604030504040204" pitchFamily="50" charset="-128"/>
                </a:rPr>
                <a:t>会 場 地 図</a:t>
              </a:r>
              <a:r>
                <a:rPr lang="en-US" altLang="ja-JP" sz="1000" u="none" dirty="0">
                  <a:solidFill>
                    <a:schemeClr val="bg1"/>
                  </a:solidFill>
                  <a:latin typeface="Meiryo UI" panose="020B0604030504040204" pitchFamily="50" charset="-128"/>
                  <a:ea typeface="Meiryo UI" panose="020B0604030504040204" pitchFamily="50" charset="-128"/>
                </a:rPr>
                <a:t> 】</a:t>
              </a:r>
              <a:endParaRPr lang="ja-JP" altLang="en-US" sz="1000" u="none" dirty="0">
                <a:solidFill>
                  <a:schemeClr val="bg1"/>
                </a:solidFill>
                <a:latin typeface="Meiryo UI" panose="020B0604030504040204" pitchFamily="50" charset="-128"/>
                <a:ea typeface="Meiryo UI" panose="020B0604030504040204" pitchFamily="50" charset="-128"/>
              </a:endParaRPr>
            </a:p>
          </p:txBody>
        </p:sp>
      </p:grpSp>
      <p:sp>
        <p:nvSpPr>
          <p:cNvPr id="38" name="Text Box 6">
            <a:extLst>
              <a:ext uri="{FF2B5EF4-FFF2-40B4-BE49-F238E27FC236}">
                <a16:creationId xmlns:a16="http://schemas.microsoft.com/office/drawing/2014/main" id="{33395942-662B-4FA3-9488-D227787C5EA0}"/>
              </a:ext>
            </a:extLst>
          </p:cNvPr>
          <p:cNvSpPr txBox="1">
            <a:spLocks noChangeArrowheads="1"/>
          </p:cNvSpPr>
          <p:nvPr/>
        </p:nvSpPr>
        <p:spPr bwMode="auto">
          <a:xfrm>
            <a:off x="2944287" y="9007333"/>
            <a:ext cx="2854984" cy="938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kumimoji="1" sz="2400" u="sng">
                <a:solidFill>
                  <a:schemeClr val="tx1"/>
                </a:solidFill>
                <a:latin typeface="Times New Roman" pitchFamily="18" charset="0"/>
                <a:ea typeface="ＭＳ Ｐゴシック" charset="-128"/>
              </a:defRPr>
            </a:lvl1pPr>
            <a:lvl2pPr marL="742950" indent="-285750" eaLnBrk="0" hangingPunct="0">
              <a:defRPr kumimoji="1" sz="2400" u="sng">
                <a:solidFill>
                  <a:schemeClr val="tx1"/>
                </a:solidFill>
                <a:latin typeface="Times New Roman" pitchFamily="18" charset="0"/>
                <a:ea typeface="ＭＳ Ｐゴシック" charset="-128"/>
              </a:defRPr>
            </a:lvl2pPr>
            <a:lvl3pPr marL="1143000" indent="-228600" eaLnBrk="0" hangingPunct="0">
              <a:defRPr kumimoji="1" sz="2400" u="sng">
                <a:solidFill>
                  <a:schemeClr val="tx1"/>
                </a:solidFill>
                <a:latin typeface="Times New Roman" pitchFamily="18" charset="0"/>
                <a:ea typeface="ＭＳ Ｐゴシック" charset="-128"/>
              </a:defRPr>
            </a:lvl3pPr>
            <a:lvl4pPr marL="1600200" indent="-228600" eaLnBrk="0" hangingPunct="0">
              <a:defRPr kumimoji="1" sz="2400" u="sng">
                <a:solidFill>
                  <a:schemeClr val="tx1"/>
                </a:solidFill>
                <a:latin typeface="Times New Roman" pitchFamily="18" charset="0"/>
                <a:ea typeface="ＭＳ Ｐゴシック" charset="-128"/>
              </a:defRPr>
            </a:lvl4pPr>
            <a:lvl5pPr marL="2057400" indent="-228600" eaLnBrk="0" hangingPunct="0">
              <a:defRPr kumimoji="1" sz="2400" u="sng">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9pPr>
          </a:lstStyle>
          <a:p>
            <a:pPr eaLnBrk="1" hangingPunct="1">
              <a:lnSpc>
                <a:spcPts val="1000"/>
              </a:lnSpc>
            </a:pPr>
            <a:r>
              <a:rPr lang="ja-JP" altLang="en-US" sz="1000" b="1" u="none" dirty="0">
                <a:latin typeface="Meiryo UI" panose="020B0604030504040204" pitchFamily="50" charset="-128"/>
                <a:ea typeface="Meiryo UI" panose="020B0604030504040204" pitchFamily="50" charset="-128"/>
              </a:rPr>
              <a:t>〒</a:t>
            </a:r>
            <a:r>
              <a:rPr lang="en-US" altLang="ja-JP" sz="1000" b="1" u="none" dirty="0">
                <a:latin typeface="Meiryo UI" panose="020B0604030504040204" pitchFamily="50" charset="-128"/>
                <a:ea typeface="Meiryo UI" panose="020B0604030504040204" pitchFamily="50" charset="-128"/>
              </a:rPr>
              <a:t>920-8580</a:t>
            </a:r>
            <a:r>
              <a:rPr lang="ja-JP" altLang="en-US" sz="1000" b="1" u="none" dirty="0">
                <a:latin typeface="Meiryo UI" panose="020B0604030504040204" pitchFamily="50" charset="-128"/>
                <a:ea typeface="Meiryo UI" panose="020B0604030504040204" pitchFamily="50" charset="-128"/>
              </a:rPr>
              <a:t>　</a:t>
            </a:r>
            <a:endParaRPr lang="en-US" altLang="ja-JP" sz="1000" b="1" u="none" dirty="0">
              <a:latin typeface="Meiryo UI" panose="020B0604030504040204" pitchFamily="50" charset="-128"/>
              <a:ea typeface="Meiryo UI" panose="020B0604030504040204" pitchFamily="50" charset="-128"/>
            </a:endParaRPr>
          </a:p>
          <a:p>
            <a:pPr eaLnBrk="1" hangingPunct="1">
              <a:lnSpc>
                <a:spcPts val="1000"/>
              </a:lnSpc>
            </a:pPr>
            <a:r>
              <a:rPr lang="ja-JP" altLang="en-US" sz="1000" b="1" u="none" dirty="0">
                <a:latin typeface="Meiryo UI" panose="020B0604030504040204" pitchFamily="50" charset="-128"/>
                <a:ea typeface="Meiryo UI" panose="020B0604030504040204" pitchFamily="50" charset="-128"/>
              </a:rPr>
              <a:t> 石川県金沢市鞍月</a:t>
            </a:r>
            <a:r>
              <a:rPr lang="en-US" altLang="ja-JP" sz="1000" b="1" u="none" dirty="0">
                <a:latin typeface="Meiryo UI" panose="020B0604030504040204" pitchFamily="50" charset="-128"/>
                <a:ea typeface="Meiryo UI" panose="020B0604030504040204" pitchFamily="50" charset="-128"/>
              </a:rPr>
              <a:t>1-1</a:t>
            </a:r>
          </a:p>
          <a:p>
            <a:pPr eaLnBrk="1" hangingPunct="1">
              <a:lnSpc>
                <a:spcPts val="1000"/>
              </a:lnSpc>
            </a:pPr>
            <a:r>
              <a:rPr lang="ja-JP" altLang="en-US" sz="1000" b="1" u="none" dirty="0">
                <a:latin typeface="Meiryo UI" panose="020B0604030504040204" pitchFamily="50" charset="-128"/>
                <a:ea typeface="Meiryo UI" panose="020B0604030504040204" pitchFamily="50" charset="-128"/>
              </a:rPr>
              <a:t> 石川県産業政策課 担当</a:t>
            </a:r>
            <a:r>
              <a:rPr lang="en-US" altLang="ja-JP" sz="1000" b="1" u="none" dirty="0">
                <a:latin typeface="Meiryo UI" panose="020B0604030504040204" pitchFamily="50" charset="-128"/>
                <a:ea typeface="Meiryo UI" panose="020B0604030504040204" pitchFamily="50" charset="-128"/>
              </a:rPr>
              <a:t>:</a:t>
            </a:r>
            <a:r>
              <a:rPr lang="ja-JP" altLang="en-US" sz="1000" b="1" u="none" dirty="0">
                <a:latin typeface="Meiryo UI" panose="020B0604030504040204" pitchFamily="50" charset="-128"/>
                <a:ea typeface="Meiryo UI" panose="020B0604030504040204" pitchFamily="50" charset="-128"/>
              </a:rPr>
              <a:t>繁田</a:t>
            </a:r>
            <a:endParaRPr lang="en-US" altLang="ja-JP" sz="1000" b="1" u="none" dirty="0">
              <a:latin typeface="Meiryo UI" panose="020B0604030504040204" pitchFamily="50" charset="-128"/>
              <a:ea typeface="Meiryo UI" panose="020B0604030504040204" pitchFamily="50" charset="-128"/>
            </a:endParaRPr>
          </a:p>
          <a:p>
            <a:pPr eaLnBrk="1" hangingPunct="1">
              <a:lnSpc>
                <a:spcPts val="800"/>
              </a:lnSpc>
            </a:pPr>
            <a:r>
              <a:rPr lang="ja-JP" altLang="en-US" sz="300" b="1" u="none" dirty="0">
                <a:latin typeface="Meiryo UI" panose="020B0604030504040204" pitchFamily="50" charset="-128"/>
                <a:ea typeface="Meiryo UI" panose="020B0604030504040204" pitchFamily="50" charset="-128"/>
              </a:rPr>
              <a:t>　</a:t>
            </a:r>
          </a:p>
          <a:p>
            <a:pPr eaLnBrk="1" hangingPunct="1">
              <a:lnSpc>
                <a:spcPts val="800"/>
              </a:lnSpc>
            </a:pPr>
            <a:r>
              <a:rPr lang="ja-JP" altLang="en-US" sz="1000" b="1" u="none" dirty="0">
                <a:latin typeface="Meiryo UI" panose="020B0604030504040204" pitchFamily="50" charset="-128"/>
                <a:ea typeface="Meiryo UI" panose="020B0604030504040204" pitchFamily="50" charset="-128"/>
              </a:rPr>
              <a:t> ＴＥＬ：（０７６）２２５－１５１９</a:t>
            </a:r>
            <a:endParaRPr lang="en-US" altLang="ja-JP" sz="1000" b="1" u="none" dirty="0">
              <a:latin typeface="Meiryo UI" panose="020B0604030504040204" pitchFamily="50" charset="-128"/>
              <a:ea typeface="Meiryo UI" panose="020B0604030504040204" pitchFamily="50" charset="-128"/>
            </a:endParaRPr>
          </a:p>
          <a:p>
            <a:pPr eaLnBrk="1" hangingPunct="1">
              <a:lnSpc>
                <a:spcPts val="1000"/>
              </a:lnSpc>
            </a:pPr>
            <a:r>
              <a:rPr lang="ja-JP" altLang="en-US" sz="1000" b="1" u="none" dirty="0">
                <a:latin typeface="Meiryo UI" panose="020B0604030504040204" pitchFamily="50" charset="-128"/>
                <a:ea typeface="Meiryo UI" panose="020B0604030504040204" pitchFamily="50" charset="-128"/>
              </a:rPr>
              <a:t> ＦＡＸ：</a:t>
            </a:r>
            <a:r>
              <a:rPr lang="ja-JP" altLang="en-US" sz="1000" b="1" dirty="0">
                <a:latin typeface="Meiryo UI" panose="020B0604030504040204" pitchFamily="50" charset="-128"/>
                <a:ea typeface="Meiryo UI" panose="020B0604030504040204" pitchFamily="50" charset="-128"/>
              </a:rPr>
              <a:t>（０７６）２２５－１５１４</a:t>
            </a:r>
            <a:endParaRPr lang="en-US" altLang="ja-JP" sz="1000" b="1" dirty="0">
              <a:latin typeface="Meiryo UI" panose="020B0604030504040204" pitchFamily="50" charset="-128"/>
              <a:ea typeface="Meiryo UI" panose="020B0604030504040204" pitchFamily="50" charset="-128"/>
            </a:endParaRPr>
          </a:p>
          <a:p>
            <a:pPr eaLnBrk="1" hangingPunct="1">
              <a:lnSpc>
                <a:spcPts val="1000"/>
              </a:lnSpc>
            </a:pPr>
            <a:r>
              <a:rPr lang="ja-JP" altLang="en-US" sz="1000" b="1" u="none" dirty="0">
                <a:latin typeface="Meiryo UI" panose="020B0604030504040204" pitchFamily="50" charset="-128"/>
                <a:ea typeface="Meiryo UI" panose="020B0604030504040204" pitchFamily="50" charset="-128"/>
              </a:rPr>
              <a:t>　</a:t>
            </a:r>
            <a:r>
              <a:rPr lang="en-US" altLang="ja-JP" sz="1000" b="1" u="none" dirty="0">
                <a:latin typeface="Meiryo UI" panose="020B0604030504040204" pitchFamily="50" charset="-128"/>
                <a:ea typeface="Meiryo UI" panose="020B0604030504040204" pitchFamily="50" charset="-128"/>
              </a:rPr>
              <a:t>Mail </a:t>
            </a:r>
            <a:r>
              <a:rPr lang="ja-JP" altLang="en-US" sz="1000" b="1" u="none" dirty="0">
                <a:latin typeface="Meiryo UI" panose="020B0604030504040204" pitchFamily="50" charset="-128"/>
                <a:ea typeface="Meiryo UI" panose="020B0604030504040204" pitchFamily="50" charset="-128"/>
              </a:rPr>
              <a:t>：</a:t>
            </a:r>
            <a:r>
              <a:rPr lang="en-US" altLang="ja-JP" sz="1000" b="1" u="none" dirty="0">
                <a:latin typeface="Meiryo UI" panose="020B0604030504040204" pitchFamily="50" charset="-128"/>
                <a:ea typeface="Meiryo UI" panose="020B0604030504040204" pitchFamily="50" charset="-128"/>
              </a:rPr>
              <a:t>syoukou@pref.ishikawa.lg.jp</a:t>
            </a:r>
            <a:endParaRPr lang="ja-JP" altLang="en-US" sz="1000" b="1" u="none" dirty="0">
              <a:latin typeface="Meiryo UI" panose="020B0604030504040204" pitchFamily="50" charset="-128"/>
              <a:ea typeface="Meiryo UI" panose="020B0604030504040204" pitchFamily="50" charset="-128"/>
            </a:endParaRPr>
          </a:p>
        </p:txBody>
      </p:sp>
      <p:sp>
        <p:nvSpPr>
          <p:cNvPr id="39" name="Rectangle 2">
            <a:extLst>
              <a:ext uri="{FF2B5EF4-FFF2-40B4-BE49-F238E27FC236}">
                <a16:creationId xmlns:a16="http://schemas.microsoft.com/office/drawing/2014/main" id="{283C9B6D-7028-407F-A4F6-CE93DA73B8F2}"/>
              </a:ext>
            </a:extLst>
          </p:cNvPr>
          <p:cNvSpPr>
            <a:spLocks noChangeArrowheads="1"/>
          </p:cNvSpPr>
          <p:nvPr/>
        </p:nvSpPr>
        <p:spPr bwMode="auto">
          <a:xfrm>
            <a:off x="3047215" y="8118790"/>
            <a:ext cx="3930930" cy="209448"/>
          </a:xfrm>
          <a:prstGeom prst="rect">
            <a:avLst/>
          </a:prstGeom>
          <a:solidFill>
            <a:srgbClr val="002060"/>
          </a:solidFill>
          <a:ln>
            <a:noFill/>
          </a:ln>
          <a:effectLst/>
        </p:spPr>
        <p:txBody>
          <a:bodyPr wrap="none" anchor="ctr"/>
          <a:lstStyle/>
          <a:p>
            <a:endParaRPr lang="ja-JP" altLang="en-US">
              <a:latin typeface="Meiryo UI" panose="020B0604030504040204" pitchFamily="50" charset="-128"/>
              <a:ea typeface="Meiryo UI" panose="020B0604030504040204" pitchFamily="50" charset="-128"/>
            </a:endParaRPr>
          </a:p>
        </p:txBody>
      </p:sp>
      <p:sp>
        <p:nvSpPr>
          <p:cNvPr id="40" name="Text Box 4">
            <a:extLst>
              <a:ext uri="{FF2B5EF4-FFF2-40B4-BE49-F238E27FC236}">
                <a16:creationId xmlns:a16="http://schemas.microsoft.com/office/drawing/2014/main" id="{FCDA730F-EA90-4563-AFEB-CF4E1B09EC2E}"/>
              </a:ext>
            </a:extLst>
          </p:cNvPr>
          <p:cNvSpPr txBox="1">
            <a:spLocks noChangeArrowheads="1"/>
          </p:cNvSpPr>
          <p:nvPr/>
        </p:nvSpPr>
        <p:spPr bwMode="auto">
          <a:xfrm>
            <a:off x="4136252" y="8086638"/>
            <a:ext cx="1455848"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sz="2400" u="sng">
                <a:solidFill>
                  <a:schemeClr val="tx1"/>
                </a:solidFill>
                <a:latin typeface="Times New Roman" pitchFamily="18" charset="0"/>
                <a:ea typeface="ＭＳ Ｐゴシック" charset="-128"/>
              </a:defRPr>
            </a:lvl1pPr>
            <a:lvl2pPr marL="742950" indent="-285750" eaLnBrk="0" hangingPunct="0">
              <a:defRPr kumimoji="1" sz="2400" u="sng">
                <a:solidFill>
                  <a:schemeClr val="tx1"/>
                </a:solidFill>
                <a:latin typeface="Times New Roman" pitchFamily="18" charset="0"/>
                <a:ea typeface="ＭＳ Ｐゴシック" charset="-128"/>
              </a:defRPr>
            </a:lvl2pPr>
            <a:lvl3pPr marL="1143000" indent="-228600" eaLnBrk="0" hangingPunct="0">
              <a:defRPr kumimoji="1" sz="2400" u="sng">
                <a:solidFill>
                  <a:schemeClr val="tx1"/>
                </a:solidFill>
                <a:latin typeface="Times New Roman" pitchFamily="18" charset="0"/>
                <a:ea typeface="ＭＳ Ｐゴシック" charset="-128"/>
              </a:defRPr>
            </a:lvl3pPr>
            <a:lvl4pPr marL="1600200" indent="-228600" eaLnBrk="0" hangingPunct="0">
              <a:defRPr kumimoji="1" sz="2400" u="sng">
                <a:solidFill>
                  <a:schemeClr val="tx1"/>
                </a:solidFill>
                <a:latin typeface="Times New Roman" pitchFamily="18" charset="0"/>
                <a:ea typeface="ＭＳ Ｐゴシック" charset="-128"/>
              </a:defRPr>
            </a:lvl4pPr>
            <a:lvl5pPr marL="2057400" indent="-228600" eaLnBrk="0" hangingPunct="0">
              <a:defRPr kumimoji="1" sz="2400" u="sng">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9pPr>
          </a:lstStyle>
          <a:p>
            <a:pPr eaLnBrk="1" hangingPunct="1"/>
            <a:r>
              <a:rPr lang="en-US" altLang="ja-JP" sz="1000" u="none" dirty="0">
                <a:solidFill>
                  <a:schemeClr val="bg1"/>
                </a:solidFill>
                <a:latin typeface="Meiryo UI" panose="020B0604030504040204" pitchFamily="50" charset="-128"/>
                <a:ea typeface="Meiryo UI" panose="020B0604030504040204" pitchFamily="50" charset="-128"/>
              </a:rPr>
              <a:t>【 </a:t>
            </a:r>
            <a:r>
              <a:rPr lang="ja-JP" altLang="en-US" sz="1000" u="none" dirty="0">
                <a:solidFill>
                  <a:schemeClr val="bg1"/>
                </a:solidFill>
                <a:latin typeface="Meiryo UI" panose="020B0604030504040204" pitchFamily="50" charset="-128"/>
                <a:ea typeface="Meiryo UI" panose="020B0604030504040204" pitchFamily="50" charset="-128"/>
              </a:rPr>
              <a:t>申込み及び問合せ先</a:t>
            </a:r>
            <a:r>
              <a:rPr lang="en-US" altLang="ja-JP" sz="1000" u="none" dirty="0">
                <a:solidFill>
                  <a:schemeClr val="bg1"/>
                </a:solidFill>
                <a:latin typeface="Meiryo UI" panose="020B0604030504040204" pitchFamily="50" charset="-128"/>
                <a:ea typeface="Meiryo UI" panose="020B0604030504040204" pitchFamily="50" charset="-128"/>
              </a:rPr>
              <a:t>】</a:t>
            </a:r>
            <a:endParaRPr lang="ja-JP" altLang="en-US" sz="1000" u="none" dirty="0">
              <a:solidFill>
                <a:schemeClr val="bg1"/>
              </a:solidFill>
              <a:latin typeface="Meiryo UI" panose="020B0604030504040204" pitchFamily="50" charset="-128"/>
              <a:ea typeface="Meiryo UI" panose="020B0604030504040204" pitchFamily="50" charset="-128"/>
            </a:endParaRPr>
          </a:p>
        </p:txBody>
      </p:sp>
      <p:sp>
        <p:nvSpPr>
          <p:cNvPr id="41" name="Text Box 5">
            <a:extLst>
              <a:ext uri="{FF2B5EF4-FFF2-40B4-BE49-F238E27FC236}">
                <a16:creationId xmlns:a16="http://schemas.microsoft.com/office/drawing/2014/main" id="{38F19BDC-2EA9-4006-BD4B-4676980C2DA4}"/>
              </a:ext>
            </a:extLst>
          </p:cNvPr>
          <p:cNvSpPr txBox="1">
            <a:spLocks noChangeArrowheads="1"/>
          </p:cNvSpPr>
          <p:nvPr/>
        </p:nvSpPr>
        <p:spPr bwMode="auto">
          <a:xfrm>
            <a:off x="2944287" y="8351269"/>
            <a:ext cx="3024611" cy="6565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kumimoji="1" sz="2400" u="sng">
                <a:solidFill>
                  <a:schemeClr val="tx1"/>
                </a:solidFill>
                <a:latin typeface="Times New Roman" pitchFamily="18" charset="0"/>
                <a:ea typeface="ＭＳ Ｐゴシック" charset="-128"/>
              </a:defRPr>
            </a:lvl1pPr>
            <a:lvl2pPr marL="742950" indent="-285750" eaLnBrk="0" hangingPunct="0">
              <a:defRPr kumimoji="1" sz="2400" u="sng">
                <a:solidFill>
                  <a:schemeClr val="tx1"/>
                </a:solidFill>
                <a:latin typeface="Times New Roman" pitchFamily="18" charset="0"/>
                <a:ea typeface="ＭＳ Ｐゴシック" charset="-128"/>
              </a:defRPr>
            </a:lvl2pPr>
            <a:lvl3pPr marL="1143000" indent="-228600" eaLnBrk="0" hangingPunct="0">
              <a:defRPr kumimoji="1" sz="2400" u="sng">
                <a:solidFill>
                  <a:schemeClr val="tx1"/>
                </a:solidFill>
                <a:latin typeface="Times New Roman" pitchFamily="18" charset="0"/>
                <a:ea typeface="ＭＳ Ｐゴシック" charset="-128"/>
              </a:defRPr>
            </a:lvl3pPr>
            <a:lvl4pPr marL="1600200" indent="-228600" eaLnBrk="0" hangingPunct="0">
              <a:defRPr kumimoji="1" sz="2400" u="sng">
                <a:solidFill>
                  <a:schemeClr val="tx1"/>
                </a:solidFill>
                <a:latin typeface="Times New Roman" pitchFamily="18" charset="0"/>
                <a:ea typeface="ＭＳ Ｐゴシック" charset="-128"/>
              </a:defRPr>
            </a:lvl4pPr>
            <a:lvl5pPr marL="2057400" indent="-228600" eaLnBrk="0" hangingPunct="0">
              <a:defRPr kumimoji="1" sz="2400" u="sng">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9pPr>
          </a:lstStyle>
          <a:p>
            <a:pPr eaLnBrk="1" hangingPunct="1">
              <a:lnSpc>
                <a:spcPts val="1000"/>
              </a:lnSpc>
            </a:pPr>
            <a:r>
              <a:rPr lang="ja-JP" altLang="en-US" sz="1050" b="1" u="none" dirty="0">
                <a:latin typeface="Meiryo UI" panose="020B0604030504040204" pitchFamily="50" charset="-128"/>
                <a:ea typeface="Meiryo UI" panose="020B0604030504040204" pitchFamily="50" charset="-128"/>
              </a:rPr>
              <a:t>申込書に所定事項をご記入の上、</a:t>
            </a:r>
            <a:r>
              <a:rPr lang="en-US" altLang="ja-JP" sz="1050" b="1" u="none" dirty="0">
                <a:latin typeface="Meiryo UI" panose="020B0604030504040204" pitchFamily="50" charset="-128"/>
                <a:ea typeface="Meiryo UI" panose="020B0604030504040204" pitchFamily="50" charset="-128"/>
              </a:rPr>
              <a:t>FAX</a:t>
            </a:r>
            <a:r>
              <a:rPr lang="ja-JP" altLang="en-US" sz="1050" b="1" u="none" dirty="0">
                <a:latin typeface="Meiryo UI" panose="020B0604030504040204" pitchFamily="50" charset="-128"/>
                <a:ea typeface="Meiryo UI" panose="020B0604030504040204" pitchFamily="50" charset="-128"/>
              </a:rPr>
              <a:t>又は</a:t>
            </a:r>
            <a:endParaRPr lang="en-US" altLang="ja-JP" sz="1050" b="1" u="none" dirty="0">
              <a:latin typeface="Meiryo UI" panose="020B0604030504040204" pitchFamily="50" charset="-128"/>
              <a:ea typeface="Meiryo UI" panose="020B0604030504040204" pitchFamily="50" charset="-128"/>
            </a:endParaRPr>
          </a:p>
          <a:p>
            <a:pPr eaLnBrk="1" hangingPunct="1">
              <a:lnSpc>
                <a:spcPts val="1000"/>
              </a:lnSpc>
            </a:pPr>
            <a:r>
              <a:rPr lang="ja-JP" altLang="en-US" sz="1050" b="1" u="none" dirty="0">
                <a:latin typeface="Meiryo UI" panose="020B0604030504040204" pitchFamily="50" charset="-128"/>
                <a:ea typeface="Meiryo UI" panose="020B0604030504040204" pitchFamily="50" charset="-128"/>
              </a:rPr>
              <a:t>メール、あるいは</a:t>
            </a:r>
            <a:r>
              <a:rPr lang="en-US" altLang="ja-JP" sz="1050" b="1" u="none" dirty="0">
                <a:latin typeface="Meiryo UI" panose="020B0604030504040204" pitchFamily="50" charset="-128"/>
                <a:ea typeface="Meiryo UI" panose="020B0604030504040204" pitchFamily="50" charset="-128"/>
              </a:rPr>
              <a:t>WEB</a:t>
            </a:r>
            <a:r>
              <a:rPr lang="ja-JP" altLang="en-US" sz="1050" b="1" u="none" dirty="0">
                <a:latin typeface="Meiryo UI" panose="020B0604030504040204" pitchFamily="50" charset="-128"/>
                <a:ea typeface="Meiryo UI" panose="020B0604030504040204" pitchFamily="50" charset="-128"/>
              </a:rPr>
              <a:t>申込書にてお申込み下さい</a:t>
            </a:r>
            <a:endParaRPr lang="en-US" altLang="ja-JP" sz="1050" b="1" u="none" dirty="0">
              <a:latin typeface="Meiryo UI" panose="020B0604030504040204" pitchFamily="50" charset="-128"/>
              <a:ea typeface="Meiryo UI" panose="020B0604030504040204" pitchFamily="50" charset="-128"/>
            </a:endParaRPr>
          </a:p>
          <a:p>
            <a:pPr eaLnBrk="1" hangingPunct="1">
              <a:lnSpc>
                <a:spcPts val="800"/>
              </a:lnSpc>
            </a:pPr>
            <a:endParaRPr lang="en-US" altLang="ja-JP" sz="1000" b="1" u="none" dirty="0">
              <a:latin typeface="Meiryo UI" panose="020B0604030504040204" pitchFamily="50" charset="-128"/>
              <a:ea typeface="Meiryo UI" panose="020B0604030504040204" pitchFamily="50" charset="-128"/>
            </a:endParaRPr>
          </a:p>
          <a:p>
            <a:pPr eaLnBrk="1" hangingPunct="1">
              <a:lnSpc>
                <a:spcPts val="800"/>
              </a:lnSpc>
            </a:pPr>
            <a:r>
              <a:rPr lang="en-US" altLang="ja-JP" sz="1000" b="1" u="none" dirty="0">
                <a:latin typeface="Meiryo UI" panose="020B0604030504040204" pitchFamily="50" charset="-128"/>
                <a:ea typeface="Meiryo UI" panose="020B0604030504040204" pitchFamily="50" charset="-128"/>
              </a:rPr>
              <a:t>※</a:t>
            </a:r>
            <a:r>
              <a:rPr lang="en-US" altLang="ja-JP" sz="1000" u="none" dirty="0">
                <a:latin typeface="Meiryo UI" panose="020B0604030504040204" pitchFamily="50" charset="-128"/>
                <a:ea typeface="Meiryo UI" panose="020B0604030504040204" pitchFamily="50" charset="-128"/>
              </a:rPr>
              <a:t>WEB</a:t>
            </a:r>
            <a:r>
              <a:rPr lang="ja-JP" altLang="en-US" sz="1000" u="none" dirty="0">
                <a:latin typeface="Meiryo UI" panose="020B0604030504040204" pitchFamily="50" charset="-128"/>
                <a:ea typeface="Meiryo UI" panose="020B0604030504040204" pitchFamily="50" charset="-128"/>
              </a:rPr>
              <a:t>申込書はこちらの</a:t>
            </a:r>
            <a:r>
              <a:rPr lang="en-US" altLang="ja-JP" sz="1000" u="none" dirty="0">
                <a:latin typeface="Meiryo UI" panose="020B0604030504040204" pitchFamily="50" charset="-128"/>
                <a:ea typeface="Meiryo UI" panose="020B0604030504040204" pitchFamily="50" charset="-128"/>
              </a:rPr>
              <a:t>QR</a:t>
            </a:r>
            <a:r>
              <a:rPr lang="ja-JP" altLang="en-US" sz="1000" u="none" dirty="0">
                <a:latin typeface="Meiryo UI" panose="020B0604030504040204" pitchFamily="50" charset="-128"/>
                <a:ea typeface="Meiryo UI" panose="020B0604030504040204" pitchFamily="50" charset="-128"/>
              </a:rPr>
              <a:t>コードを読み取って</a:t>
            </a:r>
            <a:endParaRPr lang="en-US" altLang="ja-JP" sz="1000" u="none" dirty="0">
              <a:latin typeface="Meiryo UI" panose="020B0604030504040204" pitchFamily="50" charset="-128"/>
              <a:ea typeface="Meiryo UI" panose="020B0604030504040204" pitchFamily="50" charset="-128"/>
            </a:endParaRPr>
          </a:p>
          <a:p>
            <a:pPr eaLnBrk="1" hangingPunct="1">
              <a:lnSpc>
                <a:spcPts val="800"/>
              </a:lnSpc>
            </a:pPr>
            <a:r>
              <a:rPr lang="ja-JP" altLang="en-US" sz="1000" u="none" dirty="0">
                <a:latin typeface="Meiryo UI" panose="020B0604030504040204" pitchFamily="50" charset="-128"/>
                <a:ea typeface="Meiryo UI" panose="020B0604030504040204" pitchFamily="50" charset="-128"/>
              </a:rPr>
              <a:t>頂き、申込書をご提出ください</a:t>
            </a:r>
          </a:p>
        </p:txBody>
      </p:sp>
      <p:sp>
        <p:nvSpPr>
          <p:cNvPr id="44" name="Rectangle 2">
            <a:extLst>
              <a:ext uri="{FF2B5EF4-FFF2-40B4-BE49-F238E27FC236}">
                <a16:creationId xmlns:a16="http://schemas.microsoft.com/office/drawing/2014/main" id="{2BFE531E-C7B7-4652-A4A1-52ED75DDF4FB}"/>
              </a:ext>
            </a:extLst>
          </p:cNvPr>
          <p:cNvSpPr>
            <a:spLocks noChangeArrowheads="1"/>
          </p:cNvSpPr>
          <p:nvPr/>
        </p:nvSpPr>
        <p:spPr bwMode="auto">
          <a:xfrm>
            <a:off x="229160" y="4432235"/>
            <a:ext cx="6813738" cy="195007"/>
          </a:xfrm>
          <a:prstGeom prst="rect">
            <a:avLst/>
          </a:prstGeom>
          <a:solidFill>
            <a:srgbClr val="002060"/>
          </a:solidFill>
          <a:ln>
            <a:noFill/>
          </a:ln>
          <a:effectLst/>
        </p:spPr>
        <p:txBody>
          <a:bodyPr wrap="none" anchor="ctr"/>
          <a:lstStyle/>
          <a:p>
            <a:endParaRPr lang="ja-JP" altLang="en-US">
              <a:latin typeface="Meiryo UI" panose="020B0604030504040204" pitchFamily="50" charset="-128"/>
              <a:ea typeface="Meiryo UI" panose="020B0604030504040204" pitchFamily="50" charset="-128"/>
            </a:endParaRPr>
          </a:p>
        </p:txBody>
      </p:sp>
      <p:sp>
        <p:nvSpPr>
          <p:cNvPr id="45" name="Text Box 80">
            <a:extLst>
              <a:ext uri="{FF2B5EF4-FFF2-40B4-BE49-F238E27FC236}">
                <a16:creationId xmlns:a16="http://schemas.microsoft.com/office/drawing/2014/main" id="{24C83AB6-0DC3-44A2-AC5F-DF2525940B0A}"/>
              </a:ext>
            </a:extLst>
          </p:cNvPr>
          <p:cNvSpPr txBox="1">
            <a:spLocks noChangeArrowheads="1"/>
          </p:cNvSpPr>
          <p:nvPr/>
        </p:nvSpPr>
        <p:spPr bwMode="auto">
          <a:xfrm>
            <a:off x="2902680" y="4401770"/>
            <a:ext cx="1213794"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sz="2400" u="sng">
                <a:solidFill>
                  <a:schemeClr val="tx1"/>
                </a:solidFill>
                <a:latin typeface="Times New Roman" pitchFamily="18" charset="0"/>
                <a:ea typeface="ＭＳ Ｐゴシック" charset="-128"/>
              </a:defRPr>
            </a:lvl1pPr>
            <a:lvl2pPr marL="742950" indent="-285750" eaLnBrk="0" hangingPunct="0">
              <a:defRPr kumimoji="1" sz="2400" u="sng">
                <a:solidFill>
                  <a:schemeClr val="tx1"/>
                </a:solidFill>
                <a:latin typeface="Times New Roman" pitchFamily="18" charset="0"/>
                <a:ea typeface="ＭＳ Ｐゴシック" charset="-128"/>
              </a:defRPr>
            </a:lvl2pPr>
            <a:lvl3pPr marL="1143000" indent="-228600" eaLnBrk="0" hangingPunct="0">
              <a:defRPr kumimoji="1" sz="2400" u="sng">
                <a:solidFill>
                  <a:schemeClr val="tx1"/>
                </a:solidFill>
                <a:latin typeface="Times New Roman" pitchFamily="18" charset="0"/>
                <a:ea typeface="ＭＳ Ｐゴシック" charset="-128"/>
              </a:defRPr>
            </a:lvl3pPr>
            <a:lvl4pPr marL="1600200" indent="-228600" eaLnBrk="0" hangingPunct="0">
              <a:defRPr kumimoji="1" sz="2400" u="sng">
                <a:solidFill>
                  <a:schemeClr val="tx1"/>
                </a:solidFill>
                <a:latin typeface="Times New Roman" pitchFamily="18" charset="0"/>
                <a:ea typeface="ＭＳ Ｐゴシック" charset="-128"/>
              </a:defRPr>
            </a:lvl4pPr>
            <a:lvl5pPr marL="2057400" indent="-228600" eaLnBrk="0" hangingPunct="0">
              <a:defRPr kumimoji="1" sz="2400" u="sng">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9pPr>
          </a:lstStyle>
          <a:p>
            <a:pPr eaLnBrk="1" hangingPunct="1"/>
            <a:r>
              <a:rPr lang="en-US" altLang="ja-JP" sz="1000" u="none" dirty="0">
                <a:solidFill>
                  <a:schemeClr val="bg1"/>
                </a:solidFill>
                <a:latin typeface="Meiryo UI" panose="020B0604030504040204" pitchFamily="50" charset="-128"/>
                <a:ea typeface="Meiryo UI" panose="020B0604030504040204" pitchFamily="50" charset="-128"/>
              </a:rPr>
              <a:t>【 </a:t>
            </a:r>
            <a:r>
              <a:rPr lang="ja-JP" altLang="en-US" sz="1000" u="none" dirty="0">
                <a:solidFill>
                  <a:schemeClr val="bg1"/>
                </a:solidFill>
                <a:latin typeface="Meiryo UI" panose="020B0604030504040204" pitchFamily="50" charset="-128"/>
                <a:ea typeface="Meiryo UI" panose="020B0604030504040204" pitchFamily="50" charset="-128"/>
              </a:rPr>
              <a:t>参 加 申 込 書 </a:t>
            </a:r>
            <a:r>
              <a:rPr lang="en-US" altLang="ja-JP" sz="1000" u="none" dirty="0">
                <a:solidFill>
                  <a:schemeClr val="bg1"/>
                </a:solidFill>
                <a:latin typeface="Meiryo UI" panose="020B0604030504040204" pitchFamily="50" charset="-128"/>
                <a:ea typeface="Meiryo UI" panose="020B0604030504040204" pitchFamily="50" charset="-128"/>
              </a:rPr>
              <a:t>】</a:t>
            </a:r>
          </a:p>
        </p:txBody>
      </p:sp>
      <p:graphicFrame>
        <p:nvGraphicFramePr>
          <p:cNvPr id="46" name="Group 106">
            <a:extLst>
              <a:ext uri="{FF2B5EF4-FFF2-40B4-BE49-F238E27FC236}">
                <a16:creationId xmlns:a16="http://schemas.microsoft.com/office/drawing/2014/main" id="{99343B66-53E7-4845-B544-7CE9BBD5F9DA}"/>
              </a:ext>
            </a:extLst>
          </p:cNvPr>
          <p:cNvGraphicFramePr>
            <a:graphicFrameLocks noGrp="1"/>
          </p:cNvGraphicFramePr>
          <p:nvPr>
            <p:extLst>
              <p:ext uri="{D42A27DB-BD31-4B8C-83A1-F6EECF244321}">
                <p14:modId xmlns:p14="http://schemas.microsoft.com/office/powerpoint/2010/main" val="210342392"/>
              </p:ext>
            </p:extLst>
          </p:nvPr>
        </p:nvGraphicFramePr>
        <p:xfrm>
          <a:off x="243134" y="4643242"/>
          <a:ext cx="6764625" cy="847458"/>
        </p:xfrm>
        <a:graphic>
          <a:graphicData uri="http://schemas.openxmlformats.org/drawingml/2006/table">
            <a:tbl>
              <a:tblPr/>
              <a:tblGrid>
                <a:gridCol w="931406">
                  <a:extLst>
                    <a:ext uri="{9D8B030D-6E8A-4147-A177-3AD203B41FA5}">
                      <a16:colId xmlns:a16="http://schemas.microsoft.com/office/drawing/2014/main" val="20000"/>
                    </a:ext>
                  </a:extLst>
                </a:gridCol>
                <a:gridCol w="2451189">
                  <a:extLst>
                    <a:ext uri="{9D8B030D-6E8A-4147-A177-3AD203B41FA5}">
                      <a16:colId xmlns:a16="http://schemas.microsoft.com/office/drawing/2014/main" val="20001"/>
                    </a:ext>
                  </a:extLst>
                </a:gridCol>
                <a:gridCol w="931303">
                  <a:extLst>
                    <a:ext uri="{9D8B030D-6E8A-4147-A177-3AD203B41FA5}">
                      <a16:colId xmlns:a16="http://schemas.microsoft.com/office/drawing/2014/main" val="20002"/>
                    </a:ext>
                  </a:extLst>
                </a:gridCol>
                <a:gridCol w="2450727">
                  <a:extLst>
                    <a:ext uri="{9D8B030D-6E8A-4147-A177-3AD203B41FA5}">
                      <a16:colId xmlns:a16="http://schemas.microsoft.com/office/drawing/2014/main" val="20003"/>
                    </a:ext>
                  </a:extLst>
                </a:gridCol>
              </a:tblGrid>
              <a:tr h="13909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HG創英角ｺﾞｼｯｸUB" pitchFamily="49" charset="-128"/>
                          <a:ea typeface="HG創英角ｺﾞｼｯｸUB" pitchFamily="49" charset="-128"/>
                        </a:rPr>
                        <a:t>貴社名　　</a:t>
                      </a:r>
                    </a:p>
                  </a:txBody>
                  <a:tcPr marT="45739" marB="45739"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DF2F9"/>
                    </a:solidFill>
                  </a:tcPr>
                </a:tc>
                <a:tc gridSpan="3">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1000" b="0" i="0" u="none" strike="noStrike" cap="none" normalizeH="0" baseline="0" dirty="0">
                        <a:ln>
                          <a:noFill/>
                        </a:ln>
                        <a:solidFill>
                          <a:schemeClr val="tx1"/>
                        </a:solidFill>
                        <a:effectLst/>
                        <a:latin typeface="Times New Roman" pitchFamily="18" charset="0"/>
                        <a:ea typeface="HG創英角ｺﾞｼｯｸUB" pitchFamily="49" charset="-128"/>
                      </a:endParaRPr>
                    </a:p>
                  </a:txBody>
                  <a:tcPr marT="45739" marB="45739"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0"/>
                  </a:ext>
                </a:extLst>
              </a:tr>
              <a:tr h="13383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Arial Black" pitchFamily="34" charset="0"/>
                          <a:ea typeface="HG創英角ｺﾞｼｯｸUB" pitchFamily="49" charset="-128"/>
                        </a:rPr>
                        <a:t>所在地</a:t>
                      </a:r>
                    </a:p>
                  </a:txBody>
                  <a:tcPr marT="45739" marB="45739"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DF2F9"/>
                    </a:solidFill>
                  </a:tcPr>
                </a:tc>
                <a:tc gridSpan="3">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en-US" altLang="ja-JP" sz="800" b="1" i="0" u="none" strike="noStrike" cap="none" normalizeH="0" baseline="0" dirty="0">
                          <a:ln>
                            <a:noFill/>
                          </a:ln>
                          <a:solidFill>
                            <a:schemeClr val="tx1"/>
                          </a:solidFill>
                          <a:effectLst/>
                          <a:latin typeface="HG丸ｺﾞｼｯｸM-PRO" pitchFamily="50" charset="-128"/>
                          <a:ea typeface="HG丸ｺﾞｼｯｸM-PRO" pitchFamily="50" charset="-128"/>
                        </a:rPr>
                        <a:t>〒</a:t>
                      </a:r>
                    </a:p>
                    <a:p>
                      <a:pPr marL="0" marR="0" lvl="0" indent="0" algn="l" defTabSz="914400" rtl="0" eaLnBrk="1" fontAlgn="base" latinLnBrk="0" hangingPunct="1">
                        <a:lnSpc>
                          <a:spcPct val="100000"/>
                        </a:lnSpc>
                        <a:spcBef>
                          <a:spcPct val="20000"/>
                        </a:spcBef>
                        <a:spcAft>
                          <a:spcPct val="0"/>
                        </a:spcAft>
                        <a:buClrTx/>
                        <a:buSzTx/>
                        <a:buFontTx/>
                        <a:buNone/>
                        <a:tabLst/>
                        <a:defRPr/>
                      </a:pPr>
                      <a:endParaRPr kumimoji="1" lang="en-US" altLang="ja-JP" sz="800" b="1" i="0" u="none" strike="noStrike" cap="none" normalizeH="0" baseline="0" dirty="0">
                        <a:ln>
                          <a:noFill/>
                        </a:ln>
                        <a:solidFill>
                          <a:schemeClr val="tx1"/>
                        </a:solidFill>
                        <a:effectLst/>
                        <a:latin typeface="HG丸ｺﾞｼｯｸM-PRO" pitchFamily="50" charset="-128"/>
                        <a:ea typeface="HG丸ｺﾞｼｯｸM-PRO" pitchFamily="50" charset="-128"/>
                      </a:endParaRPr>
                    </a:p>
                  </a:txBody>
                  <a:tcPr marT="45739" marB="457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1"/>
                  </a:ext>
                </a:extLst>
              </a:tr>
              <a:tr h="133939">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1" lang="en-US" altLang="ja-JP" sz="1000" b="0" i="0" u="none" strike="noStrike" cap="none" normalizeH="0" baseline="0" dirty="0">
                          <a:ln>
                            <a:noFill/>
                          </a:ln>
                          <a:solidFill>
                            <a:schemeClr val="tx1"/>
                          </a:solidFill>
                          <a:effectLst/>
                          <a:latin typeface="Arial Black" pitchFamily="34" charset="0"/>
                          <a:ea typeface="HG創英角ｺﾞｼｯｸUB" pitchFamily="49" charset="-128"/>
                        </a:rPr>
                        <a:t>TEL</a:t>
                      </a:r>
                      <a:endParaRPr kumimoji="1" lang="ja-JP" altLang="en-US" sz="1000" b="0" i="0" u="none" strike="noStrike" cap="none" normalizeH="0" baseline="0" dirty="0">
                        <a:ln>
                          <a:noFill/>
                        </a:ln>
                        <a:solidFill>
                          <a:schemeClr val="tx1"/>
                        </a:solidFill>
                        <a:effectLst/>
                        <a:latin typeface="Arial Black" pitchFamily="34" charset="0"/>
                        <a:ea typeface="HG創英角ｺﾞｼｯｸUB" pitchFamily="49" charset="-128"/>
                      </a:endParaRPr>
                    </a:p>
                  </a:txBody>
                  <a:tcPr marT="45739" marB="45739"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EDF2F9"/>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1" lang="ja-JP" altLang="en-US" sz="1000" b="0" i="0" u="none" strike="noStrike" cap="none" normalizeH="0" baseline="0" dirty="0">
                        <a:ln>
                          <a:noFill/>
                        </a:ln>
                        <a:solidFill>
                          <a:schemeClr val="tx1"/>
                        </a:solidFill>
                        <a:effectLst/>
                        <a:latin typeface="Times New Roman" pitchFamily="18" charset="0"/>
                        <a:ea typeface="HG創英角ｺﾞｼｯｸUB" pitchFamily="49" charset="-128"/>
                      </a:endParaRPr>
                    </a:p>
                  </a:txBody>
                  <a:tcPr marT="45739" marB="457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1" lang="en-US" altLang="ja-JP" sz="1000" b="0" i="0" u="none" strike="noStrike" cap="none" normalizeH="0" baseline="0" dirty="0">
                          <a:ln>
                            <a:noFill/>
                          </a:ln>
                          <a:solidFill>
                            <a:schemeClr val="tx1"/>
                          </a:solidFill>
                          <a:effectLst/>
                          <a:latin typeface="Arial Black" pitchFamily="34" charset="0"/>
                          <a:ea typeface="HG創英角ｺﾞｼｯｸUB" pitchFamily="49" charset="-128"/>
                        </a:rPr>
                        <a:t>FAX</a:t>
                      </a:r>
                      <a:endParaRPr kumimoji="1" lang="ja-JP" altLang="en-US" sz="1000" b="0" i="0" u="none" strike="noStrike" cap="none" normalizeH="0" baseline="0" dirty="0">
                        <a:ln>
                          <a:noFill/>
                        </a:ln>
                        <a:solidFill>
                          <a:schemeClr val="tx1"/>
                        </a:solidFill>
                        <a:effectLst/>
                        <a:latin typeface="Arial Black" pitchFamily="34" charset="0"/>
                        <a:ea typeface="HG創英角ｺﾞｼｯｸUB" pitchFamily="49" charset="-128"/>
                      </a:endParaRPr>
                    </a:p>
                  </a:txBody>
                  <a:tcPr marT="45739" marB="4573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EDF2F9"/>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1" lang="ja-JP" altLang="en-US" sz="1000" b="0" i="0" u="none" strike="noStrike" cap="none" normalizeH="0" baseline="0" dirty="0">
                        <a:ln>
                          <a:noFill/>
                        </a:ln>
                        <a:solidFill>
                          <a:schemeClr val="tx1"/>
                        </a:solidFill>
                        <a:effectLst/>
                        <a:latin typeface="Times New Roman" pitchFamily="18" charset="0"/>
                        <a:ea typeface="HG創英角ｺﾞｼｯｸUB" pitchFamily="49" charset="-128"/>
                      </a:endParaRPr>
                    </a:p>
                  </a:txBody>
                  <a:tcPr marT="45739" marB="457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graphicFrame>
        <p:nvGraphicFramePr>
          <p:cNvPr id="52" name="Group 106">
            <a:extLst>
              <a:ext uri="{FF2B5EF4-FFF2-40B4-BE49-F238E27FC236}">
                <a16:creationId xmlns:a16="http://schemas.microsoft.com/office/drawing/2014/main" id="{3A4C6CE0-26AA-4D37-B69E-AF4BB8B33AB8}"/>
              </a:ext>
            </a:extLst>
          </p:cNvPr>
          <p:cNvGraphicFramePr>
            <a:graphicFrameLocks noGrp="1"/>
          </p:cNvGraphicFramePr>
          <p:nvPr>
            <p:extLst>
              <p:ext uri="{D42A27DB-BD31-4B8C-83A1-F6EECF244321}">
                <p14:modId xmlns:p14="http://schemas.microsoft.com/office/powerpoint/2010/main" val="1286808933"/>
              </p:ext>
            </p:extLst>
          </p:nvPr>
        </p:nvGraphicFramePr>
        <p:xfrm>
          <a:off x="243134" y="5490895"/>
          <a:ext cx="6761186" cy="731634"/>
        </p:xfrm>
        <a:graphic>
          <a:graphicData uri="http://schemas.openxmlformats.org/drawingml/2006/table">
            <a:tbl>
              <a:tblPr/>
              <a:tblGrid>
                <a:gridCol w="930780">
                  <a:extLst>
                    <a:ext uri="{9D8B030D-6E8A-4147-A177-3AD203B41FA5}">
                      <a16:colId xmlns:a16="http://schemas.microsoft.com/office/drawing/2014/main" val="20000"/>
                    </a:ext>
                  </a:extLst>
                </a:gridCol>
                <a:gridCol w="2449813">
                  <a:extLst>
                    <a:ext uri="{9D8B030D-6E8A-4147-A177-3AD203B41FA5}">
                      <a16:colId xmlns:a16="http://schemas.microsoft.com/office/drawing/2014/main" val="20001"/>
                    </a:ext>
                  </a:extLst>
                </a:gridCol>
                <a:gridCol w="930780">
                  <a:extLst>
                    <a:ext uri="{9D8B030D-6E8A-4147-A177-3AD203B41FA5}">
                      <a16:colId xmlns:a16="http://schemas.microsoft.com/office/drawing/2014/main" val="20002"/>
                    </a:ext>
                  </a:extLst>
                </a:gridCol>
                <a:gridCol w="2449813">
                  <a:extLst>
                    <a:ext uri="{9D8B030D-6E8A-4147-A177-3AD203B41FA5}">
                      <a16:colId xmlns:a16="http://schemas.microsoft.com/office/drawing/2014/main" val="20003"/>
                    </a:ext>
                  </a:extLst>
                </a:gridCol>
              </a:tblGrid>
              <a:tr h="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HG創英角ｺﾞｼｯｸUB" pitchFamily="49" charset="-128"/>
                          <a:ea typeface="HG創英角ｺﾞｼｯｸUB" pitchFamily="49" charset="-128"/>
                        </a:rPr>
                        <a:t>ふりがな　　</a:t>
                      </a:r>
                    </a:p>
                  </a:txBody>
                  <a:tcPr marT="45739" marB="45739"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DF2F9"/>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1000" b="0" i="0" u="none" strike="noStrike" cap="none" normalizeH="0" baseline="0" dirty="0">
                        <a:ln>
                          <a:noFill/>
                        </a:ln>
                        <a:solidFill>
                          <a:schemeClr val="tx1"/>
                        </a:solidFill>
                        <a:effectLst/>
                        <a:latin typeface="Times New Roman" pitchFamily="18" charset="0"/>
                        <a:ea typeface="HG創英角ｺﾞｼｯｸUB" pitchFamily="49" charset="-128"/>
                      </a:endParaRPr>
                    </a:p>
                  </a:txBody>
                  <a:tcPr marT="45739" marB="4573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Times New Roman" pitchFamily="18" charset="0"/>
                          <a:ea typeface="HG創英角ｺﾞｼｯｸUB" pitchFamily="49" charset="-128"/>
                        </a:rPr>
                        <a:t>所属･</a:t>
                      </a:r>
                      <a:r>
                        <a:rPr kumimoji="1" lang="ja-JP" altLang="en-US" sz="1000" b="0" i="0" u="none" strike="noStrike" cap="none" normalizeH="0" baseline="0" dirty="0">
                          <a:ln>
                            <a:noFill/>
                          </a:ln>
                          <a:solidFill>
                            <a:schemeClr val="tx1"/>
                          </a:solidFill>
                          <a:effectLst/>
                          <a:latin typeface="HG創英角ｺﾞｼｯｸUB" panose="020B0909000000000000" pitchFamily="49" charset="-128"/>
                          <a:ea typeface="HG創英角ｺﾞｼｯｸUB" panose="020B0909000000000000" pitchFamily="49" charset="-128"/>
                        </a:rPr>
                        <a:t>役職</a:t>
                      </a:r>
                    </a:p>
                  </a:txBody>
                  <a:tcPr marT="45739" marB="4573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DF2F9"/>
                    </a:solidFill>
                  </a:tcPr>
                </a:tc>
                <a:tc row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1000" b="0" i="0" u="none" strike="noStrike" cap="none" normalizeH="0" baseline="0" dirty="0">
                        <a:ln>
                          <a:noFill/>
                        </a:ln>
                        <a:solidFill>
                          <a:schemeClr val="tx1"/>
                        </a:solidFill>
                        <a:effectLst/>
                        <a:latin typeface="Times New Roman" pitchFamily="18" charset="0"/>
                        <a:ea typeface="HG創英角ｺﾞｼｯｸUB" pitchFamily="49" charset="-128"/>
                      </a:endParaRPr>
                    </a:p>
                  </a:txBody>
                  <a:tcPr marT="45739" marB="45739"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HG創英角ｺﾞｼｯｸUB" pitchFamily="49" charset="-128"/>
                          <a:ea typeface="HG創英角ｺﾞｼｯｸUB" pitchFamily="49" charset="-128"/>
                        </a:rPr>
                        <a:t>氏　名</a:t>
                      </a:r>
                    </a:p>
                  </a:txBody>
                  <a:tcPr marT="45739" marB="45739"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DF2F9"/>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1000" b="0" i="0" u="none" strike="noStrike" cap="none" normalizeH="0" baseline="0" dirty="0">
                        <a:ln>
                          <a:noFill/>
                        </a:ln>
                        <a:solidFill>
                          <a:schemeClr val="tx1"/>
                        </a:solidFill>
                        <a:effectLst/>
                        <a:latin typeface="Times New Roman" pitchFamily="18" charset="0"/>
                        <a:ea typeface="HG創英角ｺﾞｼｯｸUB" pitchFamily="49" charset="-128"/>
                      </a:endParaRPr>
                    </a:p>
                  </a:txBody>
                  <a:tcPr marT="45739" marB="4573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100" b="0" i="0" u="none" strike="noStrike" cap="none" normalizeH="0" baseline="0" dirty="0">
                        <a:ln>
                          <a:noFill/>
                        </a:ln>
                        <a:solidFill>
                          <a:schemeClr val="tx1"/>
                        </a:solidFill>
                        <a:effectLst/>
                        <a:latin typeface="HG創英角ｺﾞｼｯｸUB" panose="020B0909000000000000" pitchFamily="49" charset="-128"/>
                        <a:ea typeface="HG創英角ｺﾞｼｯｸUB" panose="020B0909000000000000" pitchFamily="49" charset="-128"/>
                      </a:endParaRPr>
                    </a:p>
                  </a:txBody>
                  <a:tcPr marT="45739" marB="4573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DF2F9"/>
                    </a:solidFill>
                  </a:tcPr>
                </a:tc>
                <a:tc vMerge="1">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1100" b="0" i="0" u="none" strike="noStrike" cap="none" normalizeH="0" baseline="0" dirty="0">
                        <a:ln>
                          <a:noFill/>
                        </a:ln>
                        <a:solidFill>
                          <a:schemeClr val="tx1"/>
                        </a:solidFill>
                        <a:effectLst/>
                        <a:latin typeface="Times New Roman" pitchFamily="18" charset="0"/>
                        <a:ea typeface="HG創英角ｺﾞｼｯｸUB" pitchFamily="49" charset="-128"/>
                      </a:endParaRPr>
                    </a:p>
                  </a:txBody>
                  <a:tcPr marT="45739" marB="45739"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41624786"/>
                  </a:ext>
                </a:extLst>
              </a:tr>
              <a:tr h="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000" b="0" i="0" u="none" strike="noStrike" cap="none" normalizeH="0" baseline="0" dirty="0">
                          <a:ln>
                            <a:noFill/>
                          </a:ln>
                          <a:solidFill>
                            <a:schemeClr val="tx1"/>
                          </a:solidFill>
                          <a:effectLst/>
                          <a:latin typeface="Arial Black" pitchFamily="34" charset="0"/>
                          <a:ea typeface="HG創英角ｺﾞｼｯｸUB" pitchFamily="49" charset="-128"/>
                        </a:rPr>
                        <a:t>E-Mail</a:t>
                      </a:r>
                      <a:endParaRPr kumimoji="1" lang="ja-JP" altLang="en-US" sz="1000" b="0" i="0" u="none" strike="noStrike" cap="none" normalizeH="0" baseline="0" dirty="0">
                        <a:ln>
                          <a:noFill/>
                        </a:ln>
                        <a:solidFill>
                          <a:schemeClr val="tx1"/>
                        </a:solidFill>
                        <a:effectLst/>
                        <a:latin typeface="Arial Black" pitchFamily="34" charset="0"/>
                        <a:ea typeface="HG創英角ｺﾞｼｯｸUB" pitchFamily="49" charset="-128"/>
                      </a:endParaRPr>
                    </a:p>
                  </a:txBody>
                  <a:tcPr marT="45739" marB="45739"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EDF2F9"/>
                    </a:solidFill>
                  </a:tcPr>
                </a:tc>
                <a:tc gridSpan="3">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ja-JP" altLang="en-US" sz="1000" b="0" i="0" u="none" strike="noStrike" cap="none" normalizeH="0" baseline="0" dirty="0">
                          <a:ln>
                            <a:noFill/>
                          </a:ln>
                          <a:solidFill>
                            <a:schemeClr val="tx1"/>
                          </a:solidFill>
                          <a:effectLst/>
                          <a:latin typeface="Times New Roman" pitchFamily="18" charset="0"/>
                          <a:ea typeface="HG創英角ｺﾞｼｯｸUB" pitchFamily="49" charset="-128"/>
                        </a:rPr>
                        <a:t>　　　　　　</a:t>
                      </a:r>
                    </a:p>
                  </a:txBody>
                  <a:tcPr marT="45739" marB="45739"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1"/>
                  </a:ext>
                </a:extLst>
              </a:tr>
            </a:tbl>
          </a:graphicData>
        </a:graphic>
      </p:graphicFrame>
      <p:pic>
        <p:nvPicPr>
          <p:cNvPr id="2" name="図 1">
            <a:extLst>
              <a:ext uri="{FF2B5EF4-FFF2-40B4-BE49-F238E27FC236}">
                <a16:creationId xmlns:a16="http://schemas.microsoft.com/office/drawing/2014/main" id="{AB02A5C3-DBF1-5C74-EB7F-7DE820076A87}"/>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56920" y="8366380"/>
            <a:ext cx="2431093" cy="15849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54" name="Group 106">
            <a:extLst>
              <a:ext uri="{FF2B5EF4-FFF2-40B4-BE49-F238E27FC236}">
                <a16:creationId xmlns:a16="http://schemas.microsoft.com/office/drawing/2014/main" id="{48B09201-0D03-48E8-8F31-1566DD5AD99E}"/>
              </a:ext>
            </a:extLst>
          </p:cNvPr>
          <p:cNvGraphicFramePr>
            <a:graphicFrameLocks noGrp="1"/>
          </p:cNvGraphicFramePr>
          <p:nvPr>
            <p:extLst>
              <p:ext uri="{D42A27DB-BD31-4B8C-83A1-F6EECF244321}">
                <p14:modId xmlns:p14="http://schemas.microsoft.com/office/powerpoint/2010/main" val="4293345571"/>
              </p:ext>
            </p:extLst>
          </p:nvPr>
        </p:nvGraphicFramePr>
        <p:xfrm>
          <a:off x="243134" y="6219992"/>
          <a:ext cx="6761186" cy="731634"/>
        </p:xfrm>
        <a:graphic>
          <a:graphicData uri="http://schemas.openxmlformats.org/drawingml/2006/table">
            <a:tbl>
              <a:tblPr/>
              <a:tblGrid>
                <a:gridCol w="930780">
                  <a:extLst>
                    <a:ext uri="{9D8B030D-6E8A-4147-A177-3AD203B41FA5}">
                      <a16:colId xmlns:a16="http://schemas.microsoft.com/office/drawing/2014/main" val="20000"/>
                    </a:ext>
                  </a:extLst>
                </a:gridCol>
                <a:gridCol w="2449813">
                  <a:extLst>
                    <a:ext uri="{9D8B030D-6E8A-4147-A177-3AD203B41FA5}">
                      <a16:colId xmlns:a16="http://schemas.microsoft.com/office/drawing/2014/main" val="20001"/>
                    </a:ext>
                  </a:extLst>
                </a:gridCol>
                <a:gridCol w="930780">
                  <a:extLst>
                    <a:ext uri="{9D8B030D-6E8A-4147-A177-3AD203B41FA5}">
                      <a16:colId xmlns:a16="http://schemas.microsoft.com/office/drawing/2014/main" val="20002"/>
                    </a:ext>
                  </a:extLst>
                </a:gridCol>
                <a:gridCol w="2449813">
                  <a:extLst>
                    <a:ext uri="{9D8B030D-6E8A-4147-A177-3AD203B41FA5}">
                      <a16:colId xmlns:a16="http://schemas.microsoft.com/office/drawing/2014/main" val="20003"/>
                    </a:ext>
                  </a:extLst>
                </a:gridCol>
              </a:tblGrid>
              <a:tr h="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HG創英角ｺﾞｼｯｸUB" pitchFamily="49" charset="-128"/>
                          <a:ea typeface="HG創英角ｺﾞｼｯｸUB" pitchFamily="49" charset="-128"/>
                        </a:rPr>
                        <a:t>ふりがな　　</a:t>
                      </a:r>
                    </a:p>
                  </a:txBody>
                  <a:tcPr marT="45739" marB="45739"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DF2F9"/>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1000" b="0" i="0" u="none" strike="noStrike" cap="none" normalizeH="0" baseline="0" dirty="0">
                        <a:ln>
                          <a:noFill/>
                        </a:ln>
                        <a:solidFill>
                          <a:schemeClr val="tx1"/>
                        </a:solidFill>
                        <a:effectLst/>
                        <a:latin typeface="Times New Roman" pitchFamily="18" charset="0"/>
                        <a:ea typeface="HG創英角ｺﾞｼｯｸUB" pitchFamily="49" charset="-128"/>
                      </a:endParaRPr>
                    </a:p>
                  </a:txBody>
                  <a:tcPr marT="45739" marB="4573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Times New Roman" pitchFamily="18" charset="0"/>
                          <a:ea typeface="HG創英角ｺﾞｼｯｸUB" pitchFamily="49" charset="-128"/>
                        </a:rPr>
                        <a:t>所属･</a:t>
                      </a:r>
                      <a:r>
                        <a:rPr kumimoji="1" lang="ja-JP" altLang="en-US" sz="1000" b="0" i="0" u="none" strike="noStrike" cap="none" normalizeH="0" baseline="0" dirty="0">
                          <a:ln>
                            <a:noFill/>
                          </a:ln>
                          <a:solidFill>
                            <a:schemeClr val="tx1"/>
                          </a:solidFill>
                          <a:effectLst/>
                          <a:latin typeface="HG創英角ｺﾞｼｯｸUB" panose="020B0909000000000000" pitchFamily="49" charset="-128"/>
                          <a:ea typeface="HG創英角ｺﾞｼｯｸUB" panose="020B0909000000000000" pitchFamily="49" charset="-128"/>
                        </a:rPr>
                        <a:t>役職</a:t>
                      </a:r>
                    </a:p>
                  </a:txBody>
                  <a:tcPr marT="45739" marB="4573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DF2F9"/>
                    </a:solidFill>
                  </a:tcPr>
                </a:tc>
                <a:tc row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1000" b="0" i="0" u="none" strike="noStrike" cap="none" normalizeH="0" baseline="0" dirty="0">
                        <a:ln>
                          <a:noFill/>
                        </a:ln>
                        <a:solidFill>
                          <a:schemeClr val="tx1"/>
                        </a:solidFill>
                        <a:effectLst/>
                        <a:latin typeface="Times New Roman" pitchFamily="18" charset="0"/>
                        <a:ea typeface="HG創英角ｺﾞｼｯｸUB" pitchFamily="49" charset="-128"/>
                      </a:endParaRPr>
                    </a:p>
                  </a:txBody>
                  <a:tcPr marT="45739" marB="45739"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HG創英角ｺﾞｼｯｸUB" pitchFamily="49" charset="-128"/>
                          <a:ea typeface="HG創英角ｺﾞｼｯｸUB" pitchFamily="49" charset="-128"/>
                        </a:rPr>
                        <a:t>氏　名</a:t>
                      </a:r>
                    </a:p>
                  </a:txBody>
                  <a:tcPr marT="45739" marB="45739"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DF2F9"/>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1000" b="0" i="0" u="none" strike="noStrike" cap="none" normalizeH="0" baseline="0" dirty="0">
                        <a:ln>
                          <a:noFill/>
                        </a:ln>
                        <a:solidFill>
                          <a:schemeClr val="tx1"/>
                        </a:solidFill>
                        <a:effectLst/>
                        <a:latin typeface="Times New Roman" pitchFamily="18" charset="0"/>
                        <a:ea typeface="HG創英角ｺﾞｼｯｸUB" pitchFamily="49" charset="-128"/>
                      </a:endParaRPr>
                    </a:p>
                  </a:txBody>
                  <a:tcPr marT="45739" marB="4573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100" b="0" i="0" u="none" strike="noStrike" cap="none" normalizeH="0" baseline="0" dirty="0">
                        <a:ln>
                          <a:noFill/>
                        </a:ln>
                        <a:solidFill>
                          <a:schemeClr val="tx1"/>
                        </a:solidFill>
                        <a:effectLst/>
                        <a:latin typeface="HG創英角ｺﾞｼｯｸUB" panose="020B0909000000000000" pitchFamily="49" charset="-128"/>
                        <a:ea typeface="HG創英角ｺﾞｼｯｸUB" panose="020B0909000000000000" pitchFamily="49" charset="-128"/>
                      </a:endParaRPr>
                    </a:p>
                  </a:txBody>
                  <a:tcPr marT="45739" marB="4573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DF2F9"/>
                    </a:solidFill>
                  </a:tcPr>
                </a:tc>
                <a:tc vMerge="1">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1100" b="0" i="0" u="none" strike="noStrike" cap="none" normalizeH="0" baseline="0" dirty="0">
                        <a:ln>
                          <a:noFill/>
                        </a:ln>
                        <a:solidFill>
                          <a:schemeClr val="tx1"/>
                        </a:solidFill>
                        <a:effectLst/>
                        <a:latin typeface="Times New Roman" pitchFamily="18" charset="0"/>
                        <a:ea typeface="HG創英角ｺﾞｼｯｸUB" pitchFamily="49" charset="-128"/>
                      </a:endParaRPr>
                    </a:p>
                  </a:txBody>
                  <a:tcPr marT="45739" marB="45739"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41624786"/>
                  </a:ext>
                </a:extLst>
              </a:tr>
              <a:tr h="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000" b="0" i="0" u="none" strike="noStrike" cap="none" normalizeH="0" baseline="0" dirty="0">
                          <a:ln>
                            <a:noFill/>
                          </a:ln>
                          <a:solidFill>
                            <a:schemeClr val="tx1"/>
                          </a:solidFill>
                          <a:effectLst/>
                          <a:latin typeface="Arial Black" pitchFamily="34" charset="0"/>
                          <a:ea typeface="HG創英角ｺﾞｼｯｸUB" pitchFamily="49" charset="-128"/>
                        </a:rPr>
                        <a:t>E-Mail</a:t>
                      </a:r>
                      <a:endParaRPr kumimoji="1" lang="ja-JP" altLang="en-US" sz="1000" b="0" i="0" u="none" strike="noStrike" cap="none" normalizeH="0" baseline="0" dirty="0">
                        <a:ln>
                          <a:noFill/>
                        </a:ln>
                        <a:solidFill>
                          <a:schemeClr val="tx1"/>
                        </a:solidFill>
                        <a:effectLst/>
                        <a:latin typeface="Arial Black" pitchFamily="34" charset="0"/>
                        <a:ea typeface="HG創英角ｺﾞｼｯｸUB" pitchFamily="49" charset="-128"/>
                      </a:endParaRPr>
                    </a:p>
                  </a:txBody>
                  <a:tcPr marT="45739" marB="45739"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EDF2F9"/>
                    </a:solidFill>
                  </a:tcPr>
                </a:tc>
                <a:tc gridSpan="3">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ja-JP" altLang="en-US" sz="1000" b="0" i="0" u="none" strike="noStrike" cap="none" normalizeH="0" baseline="0" dirty="0">
                          <a:ln>
                            <a:noFill/>
                          </a:ln>
                          <a:solidFill>
                            <a:schemeClr val="tx1"/>
                          </a:solidFill>
                          <a:effectLst/>
                          <a:latin typeface="Times New Roman" pitchFamily="18" charset="0"/>
                          <a:ea typeface="HG創英角ｺﾞｼｯｸUB" pitchFamily="49" charset="-128"/>
                        </a:rPr>
                        <a:t>　　　　　　</a:t>
                      </a:r>
                    </a:p>
                  </a:txBody>
                  <a:tcPr marT="45739" marB="45739"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1"/>
                  </a:ext>
                </a:extLst>
              </a:tr>
            </a:tbl>
          </a:graphicData>
        </a:graphic>
      </p:graphicFrame>
      <p:sp>
        <p:nvSpPr>
          <p:cNvPr id="7" name="テキスト ボックス 6">
            <a:extLst>
              <a:ext uri="{FF2B5EF4-FFF2-40B4-BE49-F238E27FC236}">
                <a16:creationId xmlns:a16="http://schemas.microsoft.com/office/drawing/2014/main" id="{793351E9-7A68-A6B0-5237-C812766B0415}"/>
              </a:ext>
            </a:extLst>
          </p:cNvPr>
          <p:cNvSpPr txBox="1"/>
          <p:nvPr/>
        </p:nvSpPr>
        <p:spPr>
          <a:xfrm>
            <a:off x="5283952" y="3922075"/>
            <a:ext cx="1883969" cy="415498"/>
          </a:xfrm>
          <a:prstGeom prst="rect">
            <a:avLst/>
          </a:prstGeom>
          <a:solidFill>
            <a:schemeClr val="accent6">
              <a:lumMod val="20000"/>
              <a:lumOff val="80000"/>
            </a:schemeClr>
          </a:solidFill>
          <a:ln>
            <a:solidFill>
              <a:schemeClr val="accent6">
                <a:lumMod val="75000"/>
              </a:schemeClr>
            </a:solidFill>
          </a:ln>
        </p:spPr>
        <p:txBody>
          <a:bodyPr wrap="square" rtlCol="0">
            <a:spAutoFit/>
          </a:bodyPr>
          <a:lstStyle/>
          <a:p>
            <a:r>
              <a:rPr lang="ja-JP" altLang="en-US" sz="1050" b="1" dirty="0">
                <a:latin typeface="Meiryo UI" panose="020B0604030504040204" pitchFamily="50" charset="-128"/>
                <a:ea typeface="Meiryo UI" panose="020B0604030504040204" pitchFamily="50" charset="-128"/>
              </a:rPr>
              <a:t>簡単な</a:t>
            </a:r>
            <a:r>
              <a:rPr kumimoji="1" lang="en-US" altLang="ja-JP" sz="1050" b="1" dirty="0">
                <a:latin typeface="Meiryo UI" panose="020B0604030504040204" pitchFamily="50" charset="-128"/>
                <a:ea typeface="Meiryo UI" panose="020B0604030504040204" pitchFamily="50" charset="-128"/>
              </a:rPr>
              <a:t>Excel</a:t>
            </a:r>
            <a:r>
              <a:rPr kumimoji="1" lang="ja-JP" altLang="en-US" sz="1050" b="1" dirty="0">
                <a:latin typeface="Meiryo UI" panose="020B0604030504040204" pitchFamily="50" charset="-128"/>
                <a:ea typeface="Meiryo UI" panose="020B0604030504040204" pitchFamily="50" charset="-128"/>
              </a:rPr>
              <a:t>関数が使用できるレベルの方を想定しています</a:t>
            </a:r>
          </a:p>
        </p:txBody>
      </p:sp>
      <p:pic>
        <p:nvPicPr>
          <p:cNvPr id="9" name="図 8" descr="QR コード&#10;&#10;自動的に生成された説明">
            <a:extLst>
              <a:ext uri="{FF2B5EF4-FFF2-40B4-BE49-F238E27FC236}">
                <a16:creationId xmlns:a16="http://schemas.microsoft.com/office/drawing/2014/main" id="{F1B8B741-5317-9032-7864-2B93A7027515}"/>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156742" y="8329994"/>
            <a:ext cx="858612" cy="858612"/>
          </a:xfrm>
          <a:prstGeom prst="rect">
            <a:avLst/>
          </a:prstGeom>
        </p:spPr>
      </p:pic>
    </p:spTree>
    <p:extLst>
      <p:ext uri="{BB962C8B-B14F-4D97-AF65-F5344CB8AC3E}">
        <p14:creationId xmlns:p14="http://schemas.microsoft.com/office/powerpoint/2010/main" val="29736233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 name="テキスト ボックス 49">
            <a:extLst>
              <a:ext uri="{FF2B5EF4-FFF2-40B4-BE49-F238E27FC236}">
                <a16:creationId xmlns:a16="http://schemas.microsoft.com/office/drawing/2014/main" id="{65F590FC-7B08-4E33-802E-6F7BDF3D3AB5}"/>
              </a:ext>
            </a:extLst>
          </p:cNvPr>
          <p:cNvSpPr txBox="1"/>
          <p:nvPr/>
        </p:nvSpPr>
        <p:spPr>
          <a:xfrm>
            <a:off x="2581911" y="61595"/>
            <a:ext cx="4618990" cy="353943"/>
          </a:xfrm>
          <a:prstGeom prst="rect">
            <a:avLst/>
          </a:prstGeom>
          <a:noFill/>
        </p:spPr>
        <p:txBody>
          <a:bodyPr wrap="square" rtlCol="0">
            <a:spAutoFit/>
          </a:bodyPr>
          <a:lstStyle/>
          <a:p>
            <a:pPr lvl="0" defTabSz="914400" fontAlgn="base">
              <a:lnSpc>
                <a:spcPts val="900"/>
              </a:lnSpc>
              <a:spcBef>
                <a:spcPct val="20000"/>
              </a:spcBef>
              <a:spcAft>
                <a:spcPct val="0"/>
              </a:spcAft>
            </a:pPr>
            <a:r>
              <a:rPr lang="en-US" altLang="ja-JP" sz="900" dirty="0">
                <a:latin typeface="Meiryo UI" panose="020B0604030504040204" pitchFamily="50" charset="-128"/>
                <a:ea typeface="Meiryo UI" panose="020B0604030504040204" pitchFamily="50" charset="-128"/>
              </a:rPr>
              <a:t>※</a:t>
            </a:r>
            <a:r>
              <a:rPr lang="en-US" altLang="ja-JP" sz="900" dirty="0" err="1">
                <a:latin typeface="Meiryo UI" panose="020B0604030504040204" pitchFamily="50" charset="-128"/>
                <a:ea typeface="Meiryo UI" panose="020B0604030504040204" pitchFamily="50" charset="-128"/>
              </a:rPr>
              <a:t>Platio</a:t>
            </a:r>
            <a:r>
              <a:rPr lang="ja-JP" altLang="en-US" sz="900" dirty="0">
                <a:latin typeface="Meiryo UI" panose="020B0604030504040204" pitchFamily="50" charset="-128"/>
                <a:ea typeface="Meiryo UI" panose="020B0604030504040204" pitchFamily="50" charset="-128"/>
              </a:rPr>
              <a:t>編、</a:t>
            </a:r>
            <a:r>
              <a:rPr lang="en-US" altLang="ja-JP" sz="900" dirty="0" err="1">
                <a:latin typeface="Meiryo UI" panose="020B0604030504040204" pitchFamily="50" charset="-128"/>
                <a:ea typeface="Meiryo UI" panose="020B0604030504040204" pitchFamily="50" charset="-128"/>
              </a:rPr>
              <a:t>kintone</a:t>
            </a:r>
            <a:r>
              <a:rPr lang="ja-JP" altLang="en-US" sz="900" dirty="0">
                <a:latin typeface="Meiryo UI" panose="020B0604030504040204" pitchFamily="50" charset="-128"/>
                <a:ea typeface="Meiryo UI" panose="020B0604030504040204" pitchFamily="50" charset="-128"/>
              </a:rPr>
              <a:t>編、</a:t>
            </a:r>
            <a:r>
              <a:rPr lang="en-US" altLang="ja-JP" sz="900" dirty="0" err="1">
                <a:latin typeface="Meiryo UI" panose="020B0604030504040204" pitchFamily="50" charset="-128"/>
                <a:ea typeface="Meiryo UI" panose="020B0604030504040204" pitchFamily="50" charset="-128"/>
              </a:rPr>
              <a:t>PowerPlatform</a:t>
            </a:r>
            <a:r>
              <a:rPr lang="ja-JP" altLang="en-US" sz="900" dirty="0">
                <a:latin typeface="Meiryo UI" panose="020B0604030504040204" pitchFamily="50" charset="-128"/>
                <a:ea typeface="Meiryo UI" panose="020B0604030504040204" pitchFamily="50" charset="-128"/>
              </a:rPr>
              <a:t>編、</a:t>
            </a:r>
            <a:r>
              <a:rPr lang="en-US" altLang="ja-JP" sz="900" dirty="0">
                <a:latin typeface="Meiryo UI" panose="020B0604030504040204" pitchFamily="50" charset="-128"/>
                <a:ea typeface="Meiryo UI" panose="020B0604030504040204" pitchFamily="50" charset="-128"/>
              </a:rPr>
              <a:t>Copilot</a:t>
            </a:r>
            <a:r>
              <a:rPr lang="ja-JP" altLang="en-US" sz="900" dirty="0">
                <a:latin typeface="Meiryo UI" panose="020B0604030504040204" pitchFamily="50" charset="-128"/>
                <a:ea typeface="Meiryo UI" panose="020B0604030504040204" pitchFamily="50" charset="-128"/>
              </a:rPr>
              <a:t>編の</a:t>
            </a:r>
            <a:r>
              <a:rPr lang="en-US" altLang="ja-JP" sz="900" dirty="0">
                <a:latin typeface="Meiryo UI" panose="020B0604030504040204" pitchFamily="50" charset="-128"/>
                <a:ea typeface="Meiryo UI" panose="020B0604030504040204" pitchFamily="50" charset="-128"/>
              </a:rPr>
              <a:t>4</a:t>
            </a:r>
            <a:r>
              <a:rPr lang="ja-JP" altLang="en-US" sz="900" dirty="0">
                <a:latin typeface="Meiryo UI" panose="020B0604030504040204" pitchFamily="50" charset="-128"/>
                <a:ea typeface="Meiryo UI" panose="020B0604030504040204" pitchFamily="50" charset="-128"/>
              </a:rPr>
              <a:t>ツールの研修 及び 成果報告会の</a:t>
            </a:r>
            <a:endParaRPr lang="en-US" altLang="ja-JP" sz="900" dirty="0">
              <a:latin typeface="Meiryo UI" panose="020B0604030504040204" pitchFamily="50" charset="-128"/>
              <a:ea typeface="Meiryo UI" panose="020B0604030504040204" pitchFamily="50" charset="-128"/>
            </a:endParaRPr>
          </a:p>
          <a:p>
            <a:pPr lvl="0" defTabSz="914400" fontAlgn="base">
              <a:lnSpc>
                <a:spcPts val="900"/>
              </a:lnSpc>
              <a:spcBef>
                <a:spcPct val="20000"/>
              </a:spcBef>
              <a:spcAft>
                <a:spcPct val="0"/>
              </a:spcAft>
            </a:pPr>
            <a:r>
              <a:rPr lang="en-US" altLang="ja-JP" sz="900" dirty="0">
                <a:latin typeface="Meiryo UI" panose="020B0604030504040204" pitchFamily="50" charset="-128"/>
                <a:ea typeface="Meiryo UI" panose="020B0604030504040204" pitchFamily="50" charset="-128"/>
              </a:rPr>
              <a:t>   </a:t>
            </a:r>
            <a:r>
              <a:rPr lang="ja-JP" altLang="en-US" sz="900" u="sng" dirty="0">
                <a:latin typeface="Meiryo UI" panose="020B0604030504040204" pitchFamily="50" charset="-128"/>
                <a:ea typeface="Meiryo UI" panose="020B0604030504040204" pitchFamily="50" charset="-128"/>
              </a:rPr>
              <a:t>全てにご出席</a:t>
            </a:r>
            <a:r>
              <a:rPr lang="ja-JP" altLang="en-US" sz="900" dirty="0">
                <a:latin typeface="Meiryo UI" panose="020B0604030504040204" pitchFamily="50" charset="-128"/>
                <a:ea typeface="Meiryo UI" panose="020B0604030504040204" pitchFamily="50" charset="-128"/>
              </a:rPr>
              <a:t>ください。</a:t>
            </a:r>
            <a:r>
              <a:rPr kumimoji="1" lang="ja-JP" altLang="en-US" sz="900" dirty="0">
                <a:latin typeface="Meiryo UI" panose="020B0604030504040204" pitchFamily="50" charset="-128"/>
                <a:ea typeface="Meiryo UI" panose="020B0604030504040204" pitchFamily="50" charset="-128"/>
              </a:rPr>
              <a:t>講義内容および講師については、予告なく変更になる可能性がございます</a:t>
            </a:r>
            <a:endParaRPr lang="en-US" altLang="ja-JP" sz="900" dirty="0">
              <a:latin typeface="Meiryo UI" panose="020B0604030504040204" pitchFamily="50" charset="-128"/>
              <a:ea typeface="Meiryo UI" panose="020B0604030504040204" pitchFamily="50" charset="-128"/>
            </a:endParaRPr>
          </a:p>
        </p:txBody>
      </p:sp>
      <p:sp>
        <p:nvSpPr>
          <p:cNvPr id="57" name="ホームベース 49">
            <a:extLst>
              <a:ext uri="{FF2B5EF4-FFF2-40B4-BE49-F238E27FC236}">
                <a16:creationId xmlns:a16="http://schemas.microsoft.com/office/drawing/2014/main" id="{C4F3294F-900E-416B-86CC-B055148DABB0}"/>
              </a:ext>
            </a:extLst>
          </p:cNvPr>
          <p:cNvSpPr/>
          <p:nvPr/>
        </p:nvSpPr>
        <p:spPr>
          <a:xfrm>
            <a:off x="15756" y="30383"/>
            <a:ext cx="2619494" cy="347788"/>
          </a:xfrm>
          <a:prstGeom prst="homePlate">
            <a:avLst>
              <a:gd name="adj" fmla="val 27120"/>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dist" defTabSz="451069">
              <a:lnSpc>
                <a:spcPct val="130000"/>
              </a:lnSpc>
              <a:defRPr/>
            </a:pPr>
            <a:r>
              <a:rPr lang="ja-JP" altLang="en-US" sz="1500" b="1" dirty="0">
                <a:solidFill>
                  <a:prstClr val="white"/>
                </a:solidFill>
                <a:latin typeface="Meiryo UI" panose="020B0604030504040204" pitchFamily="50" charset="-128"/>
                <a:ea typeface="Meiryo UI" panose="020B0604030504040204" pitchFamily="50" charset="-128"/>
              </a:rPr>
              <a:t>講義日時・講師・講義内容</a:t>
            </a:r>
          </a:p>
        </p:txBody>
      </p:sp>
      <p:graphicFrame>
        <p:nvGraphicFramePr>
          <p:cNvPr id="58" name="表 8">
            <a:extLst>
              <a:ext uri="{FF2B5EF4-FFF2-40B4-BE49-F238E27FC236}">
                <a16:creationId xmlns:a16="http://schemas.microsoft.com/office/drawing/2014/main" id="{4B360F45-D577-4ECD-B0D6-0E66C959F252}"/>
              </a:ext>
            </a:extLst>
          </p:cNvPr>
          <p:cNvGraphicFramePr>
            <a:graphicFrameLocks noGrp="1"/>
          </p:cNvGraphicFramePr>
          <p:nvPr>
            <p:extLst>
              <p:ext uri="{D42A27DB-BD31-4B8C-83A1-F6EECF244321}">
                <p14:modId xmlns:p14="http://schemas.microsoft.com/office/powerpoint/2010/main" val="866345125"/>
              </p:ext>
            </p:extLst>
          </p:nvPr>
        </p:nvGraphicFramePr>
        <p:xfrm>
          <a:off x="5252" y="454818"/>
          <a:ext cx="7195648" cy="9482453"/>
        </p:xfrm>
        <a:graphic>
          <a:graphicData uri="http://schemas.openxmlformats.org/drawingml/2006/table">
            <a:tbl>
              <a:tblPr firstRow="1" bandRow="1">
                <a:tableStyleId>{93296810-A885-4BE3-A3E7-6D5BEEA58F35}</a:tableStyleId>
              </a:tblPr>
              <a:tblGrid>
                <a:gridCol w="477348">
                  <a:extLst>
                    <a:ext uri="{9D8B030D-6E8A-4147-A177-3AD203B41FA5}">
                      <a16:colId xmlns:a16="http://schemas.microsoft.com/office/drawing/2014/main" val="1981642487"/>
                    </a:ext>
                  </a:extLst>
                </a:gridCol>
                <a:gridCol w="1461226">
                  <a:extLst>
                    <a:ext uri="{9D8B030D-6E8A-4147-A177-3AD203B41FA5}">
                      <a16:colId xmlns:a16="http://schemas.microsoft.com/office/drawing/2014/main" val="1460182297"/>
                    </a:ext>
                  </a:extLst>
                </a:gridCol>
                <a:gridCol w="2724427">
                  <a:extLst>
                    <a:ext uri="{9D8B030D-6E8A-4147-A177-3AD203B41FA5}">
                      <a16:colId xmlns:a16="http://schemas.microsoft.com/office/drawing/2014/main" val="2960674561"/>
                    </a:ext>
                  </a:extLst>
                </a:gridCol>
                <a:gridCol w="2532647">
                  <a:extLst>
                    <a:ext uri="{9D8B030D-6E8A-4147-A177-3AD203B41FA5}">
                      <a16:colId xmlns:a16="http://schemas.microsoft.com/office/drawing/2014/main" val="3756399260"/>
                    </a:ext>
                  </a:extLst>
                </a:gridCol>
              </a:tblGrid>
              <a:tr h="229473">
                <a:tc>
                  <a:txBody>
                    <a:bodyPr/>
                    <a:lstStyle/>
                    <a:p>
                      <a:endParaRPr kumimoji="1" lang="ja-JP" altLang="en-US" sz="1100">
                        <a:latin typeface="Meiryo UI" panose="020B0604030504040204" pitchFamily="50" charset="-128"/>
                        <a:ea typeface="Meiryo UI" panose="020B0604030504040204" pitchFamily="50" charset="-128"/>
                      </a:endParaRPr>
                    </a:p>
                  </a:txBody>
                  <a:tcPr/>
                </a:tc>
                <a:tc>
                  <a:txBody>
                    <a:bodyPr/>
                    <a:lstStyle/>
                    <a:p>
                      <a:pPr algn="ctr"/>
                      <a:r>
                        <a:rPr kumimoji="1" lang="ja-JP" altLang="en-US" sz="1200" dirty="0">
                          <a:latin typeface="Meiryo UI" panose="020B0604030504040204" pitchFamily="50" charset="-128"/>
                          <a:ea typeface="Meiryo UI" panose="020B0604030504040204" pitchFamily="50" charset="-128"/>
                        </a:rPr>
                        <a:t>日時</a:t>
                      </a:r>
                    </a:p>
                  </a:txBody>
                  <a:tcPr marL="90212" marR="90212" marT="45106" marB="45106"/>
                </a:tc>
                <a:tc>
                  <a:txBody>
                    <a:bodyPr/>
                    <a:lstStyle/>
                    <a:p>
                      <a:pPr algn="ctr"/>
                      <a:r>
                        <a:rPr kumimoji="1" lang="ja-JP" altLang="en-US" sz="1200" dirty="0">
                          <a:latin typeface="Meiryo UI" panose="020B0604030504040204" pitchFamily="50" charset="-128"/>
                          <a:ea typeface="Meiryo UI" panose="020B0604030504040204" pitchFamily="50" charset="-128"/>
                        </a:rPr>
                        <a:t>講義内容（予定）</a:t>
                      </a:r>
                    </a:p>
                  </a:txBody>
                  <a:tcPr marL="90212" marR="90212" marT="45106" marB="45106"/>
                </a:tc>
                <a:tc>
                  <a:txBody>
                    <a:bodyPr/>
                    <a:lstStyle/>
                    <a:p>
                      <a:pPr algn="ctr"/>
                      <a:r>
                        <a:rPr kumimoji="1" lang="ja-JP" altLang="en-US" sz="1200" dirty="0">
                          <a:latin typeface="Meiryo UI" panose="020B0604030504040204" pitchFamily="50" charset="-128"/>
                          <a:ea typeface="Meiryo UI" panose="020B0604030504040204" pitchFamily="50" charset="-128"/>
                        </a:rPr>
                        <a:t>講師</a:t>
                      </a:r>
                    </a:p>
                  </a:txBody>
                  <a:tcPr marL="90212" marR="90212" marT="45106" marB="45106"/>
                </a:tc>
                <a:extLst>
                  <a:ext uri="{0D108BD9-81ED-4DB2-BD59-A6C34878D82A}">
                    <a16:rowId xmlns:a16="http://schemas.microsoft.com/office/drawing/2014/main" val="2578025865"/>
                  </a:ext>
                </a:extLst>
              </a:tr>
              <a:tr h="845904">
                <a:tc rowSpan="4">
                  <a:txBody>
                    <a:bodyPr/>
                    <a:lstStyle/>
                    <a:p>
                      <a:pPr algn="ctr"/>
                      <a:r>
                        <a:rPr kumimoji="1" lang="en-US" altLang="ja-JP" sz="1800" b="1" dirty="0" err="1">
                          <a:latin typeface="Meiryo UI" panose="020B0604030504040204" pitchFamily="50" charset="-128"/>
                          <a:ea typeface="Meiryo UI" panose="020B0604030504040204" pitchFamily="50" charset="-128"/>
                        </a:rPr>
                        <a:t>Platio</a:t>
                      </a:r>
                      <a:r>
                        <a:rPr kumimoji="1" lang="ja-JP" altLang="en-US" sz="1400" b="1" dirty="0">
                          <a:latin typeface="Meiryo UI" panose="020B0604030504040204" pitchFamily="50" charset="-128"/>
                          <a:ea typeface="Meiryo UI" panose="020B0604030504040204" pitchFamily="50" charset="-128"/>
                        </a:rPr>
                        <a:t>編</a:t>
                      </a:r>
                    </a:p>
                  </a:txBody>
                  <a:tcPr vert="vert" anchor="ctr"/>
                </a:tc>
                <a:tc>
                  <a:txBody>
                    <a:bodyPr/>
                    <a:lstStyle/>
                    <a:p>
                      <a:r>
                        <a:rPr kumimoji="1" lang="en-US" altLang="ja-JP" sz="1400" dirty="0">
                          <a:latin typeface="Meiryo UI" panose="020B0604030504040204" pitchFamily="50" charset="-128"/>
                          <a:ea typeface="Meiryo UI" panose="020B0604030504040204" pitchFamily="50" charset="-128"/>
                        </a:rPr>
                        <a:t>6/23</a:t>
                      </a:r>
                      <a:r>
                        <a:rPr kumimoji="1" lang="ja-JP" altLang="en-US" sz="1400" dirty="0">
                          <a:latin typeface="Meiryo UI" panose="020B0604030504040204" pitchFamily="50" charset="-128"/>
                          <a:ea typeface="Meiryo UI" panose="020B0604030504040204" pitchFamily="50" charset="-128"/>
                        </a:rPr>
                        <a:t>（月）</a:t>
                      </a:r>
                      <a:endParaRPr kumimoji="1" lang="en-US" altLang="ja-JP" sz="1400" dirty="0">
                        <a:latin typeface="Meiryo UI" panose="020B0604030504040204" pitchFamily="50" charset="-128"/>
                        <a:ea typeface="Meiryo UI" panose="020B0604030504040204" pitchFamily="50" charset="-128"/>
                      </a:endParaRPr>
                    </a:p>
                    <a:p>
                      <a:r>
                        <a:rPr kumimoji="1" lang="en-US" altLang="ja-JP" sz="1400" dirty="0">
                          <a:latin typeface="Meiryo UI" panose="020B0604030504040204" pitchFamily="50" charset="-128"/>
                          <a:ea typeface="Meiryo UI" panose="020B0604030504040204" pitchFamily="50" charset="-128"/>
                        </a:rPr>
                        <a:t>10:00</a:t>
                      </a:r>
                      <a:r>
                        <a:rPr kumimoji="1" lang="ja-JP" altLang="en-US" sz="1400" dirty="0">
                          <a:latin typeface="Meiryo UI" panose="020B0604030504040204" pitchFamily="50" charset="-128"/>
                          <a:ea typeface="Meiryo UI" panose="020B0604030504040204" pitchFamily="50" charset="-128"/>
                        </a:rPr>
                        <a:t>～</a:t>
                      </a:r>
                      <a:r>
                        <a:rPr kumimoji="1" lang="en-US" altLang="ja-JP" sz="1400" dirty="0">
                          <a:latin typeface="Meiryo UI" panose="020B0604030504040204" pitchFamily="50" charset="-128"/>
                          <a:ea typeface="Meiryo UI" panose="020B0604030504040204" pitchFamily="50" charset="-128"/>
                        </a:rPr>
                        <a:t>17:30</a:t>
                      </a:r>
                      <a:endParaRPr kumimoji="1" lang="ja-JP" altLang="en-US" sz="1400" dirty="0">
                        <a:latin typeface="Meiryo UI" panose="020B0604030504040204" pitchFamily="50" charset="-128"/>
                        <a:ea typeface="Meiryo UI" panose="020B0604030504040204" pitchFamily="50" charset="-128"/>
                      </a:endParaRPr>
                    </a:p>
                  </a:txBody>
                  <a:tcPr anchor="ctr"/>
                </a:tc>
                <a:tc>
                  <a:txBody>
                    <a:bodyPr/>
                    <a:lstStyle/>
                    <a:p>
                      <a:r>
                        <a:rPr kumimoji="1" lang="ja-JP" altLang="en-US" sz="900" b="1" dirty="0">
                          <a:latin typeface="Meiryo UI" panose="020B0604030504040204" pitchFamily="50" charset="-128"/>
                          <a:ea typeface="Meiryo UI" panose="020B0604030504040204" pitchFamily="50" charset="-128"/>
                        </a:rPr>
                        <a:t>・</a:t>
                      </a:r>
                      <a:r>
                        <a:rPr kumimoji="1" lang="en-US" altLang="ja-JP" sz="900" b="1" dirty="0">
                          <a:latin typeface="Meiryo UI" panose="020B0604030504040204" pitchFamily="50" charset="-128"/>
                          <a:ea typeface="Meiryo UI" panose="020B0604030504040204" pitchFamily="50" charset="-128"/>
                        </a:rPr>
                        <a:t>DX</a:t>
                      </a:r>
                      <a:r>
                        <a:rPr kumimoji="1" lang="ja-JP" altLang="en-US" sz="900" b="1" dirty="0">
                          <a:latin typeface="Meiryo UI" panose="020B0604030504040204" pitchFamily="50" charset="-128"/>
                          <a:ea typeface="Meiryo UI" panose="020B0604030504040204" pitchFamily="50" charset="-128"/>
                        </a:rPr>
                        <a:t>の必要性について（講義）</a:t>
                      </a:r>
                      <a:endParaRPr kumimoji="1" lang="en-US" altLang="ja-JP" sz="900" b="1" dirty="0">
                        <a:latin typeface="Meiryo UI" panose="020B0604030504040204" pitchFamily="50" charset="-128"/>
                        <a:ea typeface="Meiryo UI" panose="020B0604030504040204" pitchFamily="50" charset="-128"/>
                      </a:endParaRPr>
                    </a:p>
                    <a:p>
                      <a:r>
                        <a:rPr kumimoji="1" lang="ja-JP" altLang="en-US" sz="900" b="1" dirty="0">
                          <a:latin typeface="Meiryo UI" panose="020B0604030504040204" pitchFamily="50" charset="-128"/>
                          <a:ea typeface="Meiryo UI" panose="020B0604030504040204" pitchFamily="50" charset="-128"/>
                        </a:rPr>
                        <a:t>・事務局からのご連絡事項</a:t>
                      </a:r>
                      <a:endParaRPr kumimoji="1" lang="en-US" altLang="ja-JP" sz="900" b="1" dirty="0">
                        <a:latin typeface="Meiryo UI" panose="020B0604030504040204" pitchFamily="50" charset="-128"/>
                        <a:ea typeface="Meiryo UI" panose="020B0604030504040204" pitchFamily="50" charset="-128"/>
                      </a:endParaRPr>
                    </a:p>
                    <a:p>
                      <a:r>
                        <a:rPr kumimoji="1" lang="ja-JP" altLang="en-US" sz="900" b="1" dirty="0">
                          <a:latin typeface="Meiryo UI" panose="020B0604030504040204" pitchFamily="50" charset="-128"/>
                          <a:ea typeface="Meiryo UI" panose="020B0604030504040204" pitchFamily="50" charset="-128"/>
                        </a:rPr>
                        <a:t>・</a:t>
                      </a:r>
                      <a:r>
                        <a:rPr kumimoji="1" lang="en-US" altLang="ja-JP" sz="900" b="1" dirty="0" err="1">
                          <a:latin typeface="Meiryo UI" panose="020B0604030504040204" pitchFamily="50" charset="-128"/>
                          <a:ea typeface="Meiryo UI" panose="020B0604030504040204" pitchFamily="50" charset="-128"/>
                        </a:rPr>
                        <a:t>Platio</a:t>
                      </a:r>
                      <a:r>
                        <a:rPr kumimoji="1" lang="ja-JP" altLang="en-US" sz="900" b="1" dirty="0">
                          <a:latin typeface="Meiryo UI" panose="020B0604030504040204" pitchFamily="50" charset="-128"/>
                          <a:ea typeface="Meiryo UI" panose="020B0604030504040204" pitchFamily="50" charset="-128"/>
                        </a:rPr>
                        <a:t>ハンズオン</a:t>
                      </a:r>
                      <a:endParaRPr kumimoji="1" lang="en-US" altLang="ja-JP" sz="900" b="1" dirty="0">
                        <a:latin typeface="Meiryo UI" panose="020B0604030504040204" pitchFamily="50" charset="-128"/>
                        <a:ea typeface="Meiryo UI" panose="020B0604030504040204" pitchFamily="50" charset="-128"/>
                      </a:endParaRPr>
                    </a:p>
                    <a:p>
                      <a:r>
                        <a:rPr kumimoji="1" lang="ja-JP" altLang="en-US" sz="700" b="0" dirty="0">
                          <a:latin typeface="Meiryo UI" panose="020B0604030504040204" pitchFamily="50" charset="-128"/>
                          <a:ea typeface="Meiryo UI" panose="020B0604030504040204" pitchFamily="50" charset="-128"/>
                        </a:rPr>
                        <a:t>　　</a:t>
                      </a:r>
                      <a:r>
                        <a:rPr kumimoji="1" lang="en-US" altLang="ja-JP" sz="700" b="0" dirty="0" err="1">
                          <a:latin typeface="Meiryo UI" panose="020B0604030504040204" pitchFamily="50" charset="-128"/>
                          <a:ea typeface="Meiryo UI" panose="020B0604030504040204" pitchFamily="50" charset="-128"/>
                        </a:rPr>
                        <a:t>Platio</a:t>
                      </a:r>
                      <a:r>
                        <a:rPr kumimoji="1" lang="ja-JP" altLang="en-US" sz="700" b="0" dirty="0">
                          <a:latin typeface="Meiryo UI" panose="020B0604030504040204" pitchFamily="50" charset="-128"/>
                          <a:ea typeface="Meiryo UI" panose="020B0604030504040204" pitchFamily="50" charset="-128"/>
                        </a:rPr>
                        <a:t>の基本的な操作方法をハンズオンで学ぶ</a:t>
                      </a:r>
                      <a:endParaRPr kumimoji="1" lang="en-US" altLang="ja-JP" sz="700" b="0" dirty="0">
                        <a:latin typeface="Meiryo UI" panose="020B0604030504040204" pitchFamily="50" charset="-128"/>
                        <a:ea typeface="Meiryo UI" panose="020B0604030504040204" pitchFamily="50" charset="-128"/>
                      </a:endParaRPr>
                    </a:p>
                    <a:p>
                      <a:r>
                        <a:rPr kumimoji="1" lang="ja-JP" altLang="en-US" sz="700" b="0" dirty="0">
                          <a:latin typeface="Meiryo UI" panose="020B0604030504040204" pitchFamily="50" charset="-128"/>
                          <a:ea typeface="Meiryo UI" panose="020B0604030504040204" pitchFamily="50" charset="-128"/>
                        </a:rPr>
                        <a:t>　（宿題：</a:t>
                      </a:r>
                      <a:r>
                        <a:rPr kumimoji="1" lang="en-US" altLang="ja-JP" sz="700" b="0" dirty="0" err="1">
                          <a:latin typeface="Meiryo UI" panose="020B0604030504040204" pitchFamily="50" charset="-128"/>
                          <a:ea typeface="Meiryo UI" panose="020B0604030504040204" pitchFamily="50" charset="-128"/>
                        </a:rPr>
                        <a:t>Platio</a:t>
                      </a:r>
                      <a:r>
                        <a:rPr kumimoji="1" lang="ja-JP" altLang="en-US" sz="700" b="0" dirty="0">
                          <a:latin typeface="Meiryo UI" panose="020B0604030504040204" pitchFamily="50" charset="-128"/>
                          <a:ea typeface="Meiryo UI" panose="020B0604030504040204" pitchFamily="50" charset="-128"/>
                        </a:rPr>
                        <a:t>の操作習得）</a:t>
                      </a:r>
                      <a:endParaRPr kumimoji="1" lang="en-US" altLang="ja-JP" sz="700" b="0" dirty="0">
                        <a:latin typeface="Meiryo UI" panose="020B0604030504040204" pitchFamily="50" charset="-128"/>
                        <a:ea typeface="Meiryo UI" panose="020B0604030504040204" pitchFamily="50" charset="-128"/>
                      </a:endParaRPr>
                    </a:p>
                  </a:txBody>
                  <a:tcPr anchor="ctr"/>
                </a:tc>
                <a:tc>
                  <a:txBody>
                    <a:bodyPr/>
                    <a:lstStyle/>
                    <a:p>
                      <a:pPr>
                        <a:lnSpc>
                          <a:spcPts val="700"/>
                        </a:lnSpc>
                      </a:pPr>
                      <a:r>
                        <a:rPr kumimoji="1" lang="ja-JP" altLang="en-US" sz="600" b="1" dirty="0">
                          <a:latin typeface="Meiryo UI" panose="020B0604030504040204" pitchFamily="50" charset="-128"/>
                          <a:ea typeface="Meiryo UI" panose="020B0604030504040204" pitchFamily="50" charset="-128"/>
                        </a:rPr>
                        <a:t>早稲田大学グローバルソフトウェア</a:t>
                      </a:r>
                      <a:endParaRPr kumimoji="1" lang="en-US" altLang="ja-JP" sz="600" b="1" dirty="0">
                        <a:latin typeface="Meiryo UI" panose="020B0604030504040204" pitchFamily="50" charset="-128"/>
                        <a:ea typeface="Meiryo UI" panose="020B0604030504040204" pitchFamily="50" charset="-128"/>
                      </a:endParaRPr>
                    </a:p>
                    <a:p>
                      <a:pPr>
                        <a:lnSpc>
                          <a:spcPts val="700"/>
                        </a:lnSpc>
                      </a:pPr>
                      <a:r>
                        <a:rPr kumimoji="1" lang="ja-JP" altLang="en-US" sz="600" b="1" dirty="0">
                          <a:latin typeface="Meiryo UI" panose="020B0604030504040204" pitchFamily="50" charset="-128"/>
                          <a:ea typeface="Meiryo UI" panose="020B0604030504040204" pitchFamily="50" charset="-128"/>
                        </a:rPr>
                        <a:t>エンジニアリング研究所所長</a:t>
                      </a:r>
                      <a:endParaRPr kumimoji="1" lang="en-US" altLang="ja-JP" sz="600" b="1" dirty="0">
                        <a:latin typeface="Meiryo UI" panose="020B0604030504040204" pitchFamily="50" charset="-128"/>
                        <a:ea typeface="Meiryo UI" panose="020B0604030504040204" pitchFamily="50" charset="-128"/>
                      </a:endParaRPr>
                    </a:p>
                    <a:p>
                      <a:pPr>
                        <a:lnSpc>
                          <a:spcPts val="700"/>
                        </a:lnSpc>
                      </a:pPr>
                      <a:r>
                        <a:rPr kumimoji="1" lang="ja-JP" altLang="en-US" sz="600" b="1" dirty="0">
                          <a:latin typeface="Meiryo UI" panose="020B0604030504040204" pitchFamily="50" charset="-128"/>
                          <a:ea typeface="Meiryo UI" panose="020B0604030504040204" pitchFamily="50" charset="-128"/>
                        </a:rPr>
                        <a:t>スマートＳＥコンソーシアム会長</a:t>
                      </a:r>
                      <a:endParaRPr kumimoji="1" lang="en-US" altLang="ja-JP" sz="600" b="1" dirty="0">
                        <a:latin typeface="Meiryo UI" panose="020B0604030504040204" pitchFamily="50" charset="-128"/>
                        <a:ea typeface="Meiryo UI" panose="020B0604030504040204" pitchFamily="50" charset="-128"/>
                      </a:endParaRPr>
                    </a:p>
                    <a:p>
                      <a:r>
                        <a:rPr kumimoji="1" lang="ja-JP" altLang="en-US" sz="600" b="1" dirty="0">
                          <a:latin typeface="Meiryo UI" panose="020B0604030504040204" pitchFamily="50" charset="-128"/>
                          <a:ea typeface="Meiryo UI" panose="020B0604030504040204" pitchFamily="50" charset="-128"/>
                        </a:rPr>
                        <a:t>　　</a:t>
                      </a:r>
                      <a:r>
                        <a:rPr kumimoji="1" lang="ja-JP" altLang="en-US" sz="1100" b="1" dirty="0">
                          <a:latin typeface="Meiryo UI" panose="020B0604030504040204" pitchFamily="50" charset="-128"/>
                          <a:ea typeface="Meiryo UI" panose="020B0604030504040204" pitchFamily="50" charset="-128"/>
                        </a:rPr>
                        <a:t>鷲崎　弘宜</a:t>
                      </a:r>
                      <a:r>
                        <a:rPr kumimoji="1" lang="ja-JP" altLang="en-US" sz="600" b="1" dirty="0">
                          <a:latin typeface="Meiryo UI" panose="020B0604030504040204" pitchFamily="50" charset="-128"/>
                          <a:ea typeface="Meiryo UI" panose="020B0604030504040204" pitchFamily="50" charset="-128"/>
                        </a:rPr>
                        <a:t>　 氏</a:t>
                      </a:r>
                      <a:endParaRPr kumimoji="1" lang="en-US" altLang="ja-JP" sz="600" b="1" dirty="0">
                        <a:latin typeface="Meiryo UI" panose="020B0604030504040204" pitchFamily="50" charset="-128"/>
                        <a:ea typeface="Meiryo UI" panose="020B0604030504040204" pitchFamily="50" charset="-128"/>
                      </a:endParaRPr>
                    </a:p>
                    <a:p>
                      <a:endParaRPr kumimoji="1" lang="en-US" altLang="ja-JP" sz="200" b="1" dirty="0">
                        <a:latin typeface="Meiryo UI" panose="020B0604030504040204" pitchFamily="50" charset="-128"/>
                        <a:ea typeface="Meiryo UI" panose="020B0604030504040204" pitchFamily="50" charset="-128"/>
                      </a:endParaRPr>
                    </a:p>
                    <a:p>
                      <a:r>
                        <a:rPr kumimoji="1" lang="ja-JP" altLang="en-US" sz="600" b="1" dirty="0">
                          <a:latin typeface="Meiryo UI" panose="020B0604030504040204" pitchFamily="50" charset="-128"/>
                          <a:ea typeface="Meiryo UI" panose="020B0604030504040204" pitchFamily="50" charset="-128"/>
                        </a:rPr>
                        <a:t>アステリア株式会社</a:t>
                      </a:r>
                      <a:r>
                        <a:rPr kumimoji="1" lang="ja-JP" altLang="en-US" sz="600" b="1"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　地方創生推進室　副室長</a:t>
                      </a:r>
                      <a:endParaRPr kumimoji="1" lang="en-US" altLang="ja-JP" sz="600" b="1" dirty="0">
                        <a:latin typeface="Meiryo UI" panose="020B0604030504040204" pitchFamily="50" charset="-128"/>
                        <a:ea typeface="Meiryo UI" panose="020B0604030504040204" pitchFamily="50" charset="-128"/>
                      </a:endParaRPr>
                    </a:p>
                    <a:p>
                      <a:r>
                        <a:rPr kumimoji="1" lang="ja-JP" altLang="en-US" sz="1100" b="1" dirty="0">
                          <a:latin typeface="Meiryo UI" panose="020B0604030504040204" pitchFamily="50" charset="-128"/>
                          <a:ea typeface="Meiryo UI" panose="020B0604030504040204" pitchFamily="50" charset="-128"/>
                        </a:rPr>
                        <a:t>　松浦　真弓</a:t>
                      </a:r>
                      <a:r>
                        <a:rPr kumimoji="1" lang="ja-JP" altLang="en-US" sz="600" b="1" dirty="0">
                          <a:latin typeface="Meiryo UI" panose="020B0604030504040204" pitchFamily="50" charset="-128"/>
                          <a:ea typeface="Meiryo UI" panose="020B0604030504040204" pitchFamily="50" charset="-128"/>
                        </a:rPr>
                        <a:t>　 氏</a:t>
                      </a:r>
                    </a:p>
                  </a:txBody>
                  <a:tcPr anchor="ctr"/>
                </a:tc>
                <a:extLst>
                  <a:ext uri="{0D108BD9-81ED-4DB2-BD59-A6C34878D82A}">
                    <a16:rowId xmlns:a16="http://schemas.microsoft.com/office/drawing/2014/main" val="3814489820"/>
                  </a:ext>
                </a:extLst>
              </a:tr>
              <a:tr h="743432">
                <a:tc vMerge="1">
                  <a:txBody>
                    <a:bodyPr/>
                    <a:lstStyle/>
                    <a:p>
                      <a:endParaRPr kumimoji="1" lang="ja-JP" altLang="en-US" sz="1000"/>
                    </a:p>
                  </a:txBody>
                  <a:tcPr/>
                </a:tc>
                <a:tc>
                  <a:txBody>
                    <a:bodyPr/>
                    <a:lstStyle/>
                    <a:p>
                      <a:r>
                        <a:rPr kumimoji="1" lang="en-US" altLang="ja-JP" sz="1400" dirty="0">
                          <a:latin typeface="Meiryo UI" panose="020B0604030504040204" pitchFamily="50" charset="-128"/>
                          <a:ea typeface="Meiryo UI" panose="020B0604030504040204" pitchFamily="50" charset="-128"/>
                        </a:rPr>
                        <a:t>7/9</a:t>
                      </a:r>
                      <a:r>
                        <a:rPr kumimoji="1" lang="ja-JP" altLang="en-US" sz="1400" dirty="0">
                          <a:latin typeface="Meiryo UI" panose="020B0604030504040204" pitchFamily="50" charset="-128"/>
                          <a:ea typeface="Meiryo UI" panose="020B0604030504040204" pitchFamily="50" charset="-128"/>
                        </a:rPr>
                        <a:t>（水）</a:t>
                      </a:r>
                      <a:endParaRPr kumimoji="1" lang="en-US" altLang="ja-JP" sz="1400" dirty="0">
                        <a:latin typeface="Meiryo UI" panose="020B0604030504040204" pitchFamily="50" charset="-128"/>
                        <a:ea typeface="Meiryo UI" panose="020B0604030504040204" pitchFamily="50" charset="-128"/>
                      </a:endParaRPr>
                    </a:p>
                    <a:p>
                      <a:r>
                        <a:rPr kumimoji="1" lang="en-US" altLang="ja-JP" sz="1400" dirty="0">
                          <a:latin typeface="Meiryo UI" panose="020B0604030504040204" pitchFamily="50" charset="-128"/>
                          <a:ea typeface="Meiryo UI" panose="020B0604030504040204" pitchFamily="50" charset="-128"/>
                        </a:rPr>
                        <a:t>13:30</a:t>
                      </a:r>
                      <a:r>
                        <a:rPr kumimoji="1" lang="ja-JP" altLang="en-US" sz="1400">
                          <a:latin typeface="Meiryo UI" panose="020B0604030504040204" pitchFamily="50" charset="-128"/>
                          <a:ea typeface="Meiryo UI" panose="020B0604030504040204" pitchFamily="50" charset="-128"/>
                        </a:rPr>
                        <a:t>～</a:t>
                      </a:r>
                      <a:r>
                        <a:rPr kumimoji="1" lang="en-US" altLang="ja-JP" sz="1400" dirty="0">
                          <a:latin typeface="Meiryo UI" panose="020B0604030504040204" pitchFamily="50" charset="-128"/>
                          <a:ea typeface="Meiryo UI" panose="020B0604030504040204" pitchFamily="50" charset="-128"/>
                        </a:rPr>
                        <a:t>16:30</a:t>
                      </a:r>
                      <a:endParaRPr kumimoji="1" lang="ja-JP" altLang="en-US" sz="1400" dirty="0">
                        <a:latin typeface="Meiryo UI" panose="020B0604030504040204" pitchFamily="50" charset="-128"/>
                        <a:ea typeface="Meiryo UI" panose="020B0604030504040204" pitchFamily="50" charset="-128"/>
                      </a:endParaRPr>
                    </a:p>
                  </a:txBody>
                  <a:tcPr anchor="ctr"/>
                </a:tc>
                <a:tc>
                  <a:txBody>
                    <a:bodyPr/>
                    <a:lstStyle/>
                    <a:p>
                      <a:pPr>
                        <a:lnSpc>
                          <a:spcPts val="900"/>
                        </a:lnSpc>
                      </a:pPr>
                      <a:r>
                        <a:rPr kumimoji="1" lang="ja-JP" altLang="en-US" sz="900" b="1" dirty="0">
                          <a:latin typeface="Meiryo UI" panose="020B0604030504040204" pitchFamily="50" charset="-128"/>
                          <a:ea typeface="Meiryo UI" panose="020B0604030504040204" pitchFamily="50" charset="-128"/>
                        </a:rPr>
                        <a:t>・現場の課題のとりまとめ</a:t>
                      </a:r>
                      <a:endParaRPr kumimoji="1" lang="en-US" altLang="ja-JP" sz="900" b="1" dirty="0">
                        <a:latin typeface="Meiryo UI" panose="020B0604030504040204" pitchFamily="50" charset="-128"/>
                        <a:ea typeface="Meiryo UI" panose="020B0604030504040204" pitchFamily="50" charset="-128"/>
                      </a:endParaRPr>
                    </a:p>
                    <a:p>
                      <a:pPr>
                        <a:lnSpc>
                          <a:spcPts val="900"/>
                        </a:lnSpc>
                      </a:pPr>
                      <a:r>
                        <a:rPr kumimoji="1" lang="ja-JP" altLang="en-US" sz="900" b="1" dirty="0">
                          <a:latin typeface="Meiryo UI" panose="020B0604030504040204" pitchFamily="50" charset="-128"/>
                          <a:ea typeface="Meiryo UI" panose="020B0604030504040204" pitchFamily="50" charset="-128"/>
                        </a:rPr>
                        <a:t>・モバイルアプリの仕様作成</a:t>
                      </a:r>
                      <a:endParaRPr kumimoji="1" lang="en-US" altLang="ja-JP" sz="900" b="1" dirty="0">
                        <a:latin typeface="Meiryo UI" panose="020B0604030504040204" pitchFamily="50" charset="-128"/>
                        <a:ea typeface="Meiryo UI" panose="020B0604030504040204" pitchFamily="50" charset="-128"/>
                      </a:endParaRPr>
                    </a:p>
                    <a:p>
                      <a:pPr>
                        <a:lnSpc>
                          <a:spcPts val="900"/>
                        </a:lnSpc>
                      </a:pPr>
                      <a:r>
                        <a:rPr kumimoji="1" lang="ja-JP" altLang="en-US" sz="700" b="0" dirty="0">
                          <a:latin typeface="Meiryo UI" panose="020B0604030504040204" pitchFamily="50" charset="-128"/>
                          <a:ea typeface="Meiryo UI" panose="020B0604030504040204" pitchFamily="50" charset="-128"/>
                        </a:rPr>
                        <a:t>　　現場の課題を整理し、どんな業務アプリを作成するか</a:t>
                      </a:r>
                      <a:endParaRPr kumimoji="1" lang="en-US" altLang="ja-JP" sz="700" b="0" dirty="0">
                        <a:latin typeface="Meiryo UI" panose="020B0604030504040204" pitchFamily="50" charset="-128"/>
                        <a:ea typeface="Meiryo UI" panose="020B0604030504040204" pitchFamily="50" charset="-128"/>
                      </a:endParaRPr>
                    </a:p>
                    <a:p>
                      <a:pPr>
                        <a:lnSpc>
                          <a:spcPts val="900"/>
                        </a:lnSpc>
                      </a:pPr>
                      <a:r>
                        <a:rPr kumimoji="1" lang="ja-JP" altLang="en-US" sz="700" b="0" dirty="0">
                          <a:latin typeface="Meiryo UI" panose="020B0604030504040204" pitchFamily="50" charset="-128"/>
                          <a:ea typeface="Meiryo UI" panose="020B0604030504040204" pitchFamily="50" charset="-128"/>
                        </a:rPr>
                        <a:t>　　を考察し、仕様を作成する</a:t>
                      </a:r>
                      <a:endParaRPr kumimoji="1" lang="en-US" altLang="ja-JP" sz="700" b="0" dirty="0">
                        <a:latin typeface="Meiryo UI" panose="020B0604030504040204" pitchFamily="50" charset="-128"/>
                        <a:ea typeface="Meiryo UI" panose="020B0604030504040204" pitchFamily="50" charset="-128"/>
                      </a:endParaRPr>
                    </a:p>
                    <a:p>
                      <a:pPr>
                        <a:lnSpc>
                          <a:spcPts val="900"/>
                        </a:lnSpc>
                      </a:pPr>
                      <a:r>
                        <a:rPr kumimoji="1" lang="ja-JP" altLang="en-US" sz="900" b="1" dirty="0">
                          <a:latin typeface="Meiryo UI" panose="020B0604030504040204" pitchFamily="50" charset="-128"/>
                          <a:ea typeface="Meiryo UI" panose="020B0604030504040204" pitchFamily="50" charset="-128"/>
                        </a:rPr>
                        <a:t>・モバイルアプリ作成①</a:t>
                      </a:r>
                      <a:endParaRPr kumimoji="1" lang="en-US" altLang="ja-JP" sz="900" b="1" dirty="0">
                        <a:latin typeface="Meiryo UI" panose="020B0604030504040204" pitchFamily="50" charset="-128"/>
                        <a:ea typeface="Meiryo UI" panose="020B0604030504040204" pitchFamily="50" charset="-128"/>
                      </a:endParaRPr>
                    </a:p>
                    <a:p>
                      <a:pPr>
                        <a:lnSpc>
                          <a:spcPts val="900"/>
                        </a:lnSpc>
                      </a:pPr>
                      <a:r>
                        <a:rPr kumimoji="1" lang="ja-JP" altLang="en-US" sz="700" b="0" dirty="0">
                          <a:latin typeface="Meiryo UI" panose="020B0604030504040204" pitchFamily="50" charset="-128"/>
                          <a:ea typeface="Meiryo UI" panose="020B0604030504040204" pitchFamily="50" charset="-128"/>
                        </a:rPr>
                        <a:t>　　アプリ仕様をもとに、実際に</a:t>
                      </a:r>
                      <a:r>
                        <a:rPr kumimoji="1" lang="en-US" altLang="ja-JP" sz="700" b="0" dirty="0" err="1">
                          <a:latin typeface="Meiryo UI" panose="020B0604030504040204" pitchFamily="50" charset="-128"/>
                          <a:ea typeface="Meiryo UI" panose="020B0604030504040204" pitchFamily="50" charset="-128"/>
                        </a:rPr>
                        <a:t>Platio</a:t>
                      </a:r>
                      <a:r>
                        <a:rPr kumimoji="1" lang="ja-JP" altLang="en-US" sz="700" b="0" dirty="0">
                          <a:latin typeface="Meiryo UI" panose="020B0604030504040204" pitchFamily="50" charset="-128"/>
                          <a:ea typeface="Meiryo UI" panose="020B0604030504040204" pitchFamily="50" charset="-128"/>
                        </a:rPr>
                        <a:t>アプリを作成する</a:t>
                      </a:r>
                      <a:endParaRPr kumimoji="1" lang="en-US" altLang="ja-JP" sz="700" b="0" dirty="0">
                        <a:latin typeface="Meiryo UI" panose="020B0604030504040204" pitchFamily="50" charset="-128"/>
                        <a:ea typeface="Meiryo UI" panose="020B0604030504040204" pitchFamily="50" charset="-128"/>
                      </a:endParaRPr>
                    </a:p>
                    <a:p>
                      <a:pPr>
                        <a:lnSpc>
                          <a:spcPts val="900"/>
                        </a:lnSpc>
                      </a:pPr>
                      <a:r>
                        <a:rPr kumimoji="1" lang="ja-JP" altLang="en-US" sz="700" b="0" dirty="0">
                          <a:latin typeface="Meiryo UI" panose="020B0604030504040204" pitchFamily="50" charset="-128"/>
                          <a:ea typeface="Meiryo UI" panose="020B0604030504040204" pitchFamily="50" charset="-128"/>
                        </a:rPr>
                        <a:t>　（宿題：アプリの作成）</a:t>
                      </a:r>
                    </a:p>
                  </a:txBody>
                  <a:tcPr anchor="ctr"/>
                </a:tc>
                <a:tc rowSpan="3">
                  <a:txBody>
                    <a:bodyPr/>
                    <a:lstStyle/>
                    <a:p>
                      <a:pPr marL="0" marR="0" lvl="0" indent="0" algn="l" defTabSz="928698" rtl="0" eaLnBrk="1" fontAlgn="auto" latinLnBrk="0" hangingPunct="1">
                        <a:lnSpc>
                          <a:spcPct val="100000"/>
                        </a:lnSpc>
                        <a:spcBef>
                          <a:spcPts val="0"/>
                        </a:spcBef>
                        <a:spcAft>
                          <a:spcPts val="0"/>
                        </a:spcAft>
                        <a:buClrTx/>
                        <a:buSzTx/>
                        <a:buFontTx/>
                        <a:buNone/>
                        <a:tabLst/>
                        <a:defRPr/>
                      </a:pPr>
                      <a:r>
                        <a:rPr kumimoji="1" lang="ja-JP" altLang="en-US" sz="600" b="1"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アステリア株式会社　地方創生推進室　副室長</a:t>
                      </a:r>
                      <a:endParaRPr kumimoji="1" lang="en-US" altLang="ja-JP" sz="600" b="1"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a:p>
                      <a:pPr marL="0" marR="0" lvl="0" indent="0" algn="l" defTabSz="928698" rtl="0" eaLnBrk="1" fontAlgn="auto" latinLnBrk="0" hangingPunct="1">
                        <a:lnSpc>
                          <a:spcPct val="100000"/>
                        </a:lnSpc>
                        <a:spcBef>
                          <a:spcPts val="0"/>
                        </a:spcBef>
                        <a:spcAft>
                          <a:spcPts val="0"/>
                        </a:spcAft>
                        <a:buClrTx/>
                        <a:buSzTx/>
                        <a:buFontTx/>
                        <a:buNone/>
                        <a:tabLst/>
                        <a:defRPr/>
                      </a:pPr>
                      <a:r>
                        <a:rPr kumimoji="1" lang="ja-JP" altLang="en-US" sz="1100" b="1"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　松浦　真弓</a:t>
                      </a:r>
                      <a:r>
                        <a:rPr kumimoji="1" lang="ja-JP" altLang="en-US" sz="600" b="1"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　氏</a:t>
                      </a:r>
                    </a:p>
                  </a:txBody>
                  <a:tcPr anchor="ctr"/>
                </a:tc>
                <a:extLst>
                  <a:ext uri="{0D108BD9-81ED-4DB2-BD59-A6C34878D82A}">
                    <a16:rowId xmlns:a16="http://schemas.microsoft.com/office/drawing/2014/main" val="1942417996"/>
                  </a:ext>
                </a:extLst>
              </a:tr>
              <a:tr h="558724">
                <a:tc vMerge="1">
                  <a:txBody>
                    <a:bodyPr/>
                    <a:lstStyle/>
                    <a:p>
                      <a:endParaRPr kumimoji="1" lang="ja-JP" altLang="en-US" sz="1000"/>
                    </a:p>
                  </a:txBody>
                  <a:tcPr/>
                </a:tc>
                <a:tc>
                  <a:txBody>
                    <a:bodyPr/>
                    <a:lstStyle/>
                    <a:p>
                      <a:r>
                        <a:rPr kumimoji="1" lang="en-US" altLang="ja-JP" sz="1400" dirty="0">
                          <a:latin typeface="Meiryo UI" panose="020B0604030504040204" pitchFamily="50" charset="-128"/>
                          <a:ea typeface="Meiryo UI" panose="020B0604030504040204" pitchFamily="50" charset="-128"/>
                        </a:rPr>
                        <a:t>7/23(</a:t>
                      </a:r>
                      <a:r>
                        <a:rPr kumimoji="1" lang="ja-JP" altLang="en-US" sz="1400" dirty="0">
                          <a:latin typeface="Meiryo UI" panose="020B0604030504040204" pitchFamily="50" charset="-128"/>
                          <a:ea typeface="Meiryo UI" panose="020B0604030504040204" pitchFamily="50" charset="-128"/>
                        </a:rPr>
                        <a:t>水</a:t>
                      </a:r>
                      <a:r>
                        <a:rPr kumimoji="1" lang="en-US" altLang="ja-JP" sz="1400" dirty="0">
                          <a:latin typeface="Meiryo UI" panose="020B0604030504040204" pitchFamily="50" charset="-128"/>
                          <a:ea typeface="Meiryo UI" panose="020B0604030504040204" pitchFamily="50" charset="-128"/>
                        </a:rPr>
                        <a:t>)</a:t>
                      </a:r>
                    </a:p>
                    <a:p>
                      <a:r>
                        <a:rPr kumimoji="1" lang="en-US" altLang="ja-JP" sz="1400" dirty="0">
                          <a:latin typeface="Meiryo UI" panose="020B0604030504040204" pitchFamily="50" charset="-128"/>
                          <a:ea typeface="Meiryo UI" panose="020B0604030504040204" pitchFamily="50" charset="-128"/>
                        </a:rPr>
                        <a:t>13:30</a:t>
                      </a:r>
                      <a:r>
                        <a:rPr kumimoji="1" lang="ja-JP" altLang="en-US" sz="1400">
                          <a:latin typeface="Meiryo UI" panose="020B0604030504040204" pitchFamily="50" charset="-128"/>
                          <a:ea typeface="Meiryo UI" panose="020B0604030504040204" pitchFamily="50" charset="-128"/>
                        </a:rPr>
                        <a:t>～</a:t>
                      </a:r>
                      <a:r>
                        <a:rPr kumimoji="1" lang="en-US" altLang="ja-JP" sz="1400">
                          <a:latin typeface="Meiryo UI" panose="020B0604030504040204" pitchFamily="50" charset="-128"/>
                          <a:ea typeface="Meiryo UI" panose="020B0604030504040204" pitchFamily="50" charset="-128"/>
                        </a:rPr>
                        <a:t>16:30</a:t>
                      </a:r>
                      <a:endParaRPr kumimoji="1" lang="en-US" altLang="ja-JP" sz="1400" dirty="0">
                        <a:latin typeface="Meiryo UI" panose="020B0604030504040204" pitchFamily="50" charset="-128"/>
                        <a:ea typeface="Meiryo UI" panose="020B0604030504040204" pitchFamily="50" charset="-128"/>
                      </a:endParaRPr>
                    </a:p>
                  </a:txBody>
                  <a:tcPr anchor="ctr"/>
                </a:tc>
                <a:tc>
                  <a:txBody>
                    <a:bodyPr/>
                    <a:lstStyle/>
                    <a:p>
                      <a:r>
                        <a:rPr kumimoji="1" lang="ja-JP" altLang="en-US" sz="900" b="1" dirty="0">
                          <a:latin typeface="Meiryo UI" panose="020B0604030504040204" pitchFamily="50" charset="-128"/>
                          <a:ea typeface="Meiryo UI" panose="020B0604030504040204" pitchFamily="50" charset="-128"/>
                        </a:rPr>
                        <a:t>・モバイルアプリ作成②</a:t>
                      </a:r>
                      <a:endParaRPr kumimoji="1" lang="en-US" altLang="ja-JP" sz="900" b="1" dirty="0">
                        <a:latin typeface="Meiryo UI" panose="020B0604030504040204" pitchFamily="50" charset="-128"/>
                        <a:ea typeface="Meiryo UI" panose="020B0604030504040204" pitchFamily="50" charset="-128"/>
                      </a:endParaRPr>
                    </a:p>
                    <a:p>
                      <a:r>
                        <a:rPr kumimoji="1" lang="ja-JP" altLang="en-US" sz="700" b="0" dirty="0">
                          <a:latin typeface="Meiryo UI" panose="020B0604030504040204" pitchFamily="50" charset="-128"/>
                          <a:ea typeface="Meiryo UI" panose="020B0604030504040204" pitchFamily="50" charset="-128"/>
                        </a:rPr>
                        <a:t>　　チームに分かれて代表アプリを決定し、アプリのブラッシュアップを実施</a:t>
                      </a:r>
                      <a:endParaRPr kumimoji="1" lang="en-US" altLang="ja-JP" sz="700" b="0" dirty="0">
                        <a:latin typeface="Meiryo UI" panose="020B0604030504040204" pitchFamily="50" charset="-128"/>
                        <a:ea typeface="Meiryo UI" panose="020B0604030504040204" pitchFamily="50" charset="-128"/>
                      </a:endParaRPr>
                    </a:p>
                    <a:p>
                      <a:r>
                        <a:rPr kumimoji="1" lang="ja-JP" altLang="en-US" sz="700" b="0" dirty="0">
                          <a:latin typeface="Meiryo UI" panose="020B0604030504040204" pitchFamily="50" charset="-128"/>
                          <a:ea typeface="Meiryo UI" panose="020B0604030504040204" pitchFamily="50" charset="-128"/>
                        </a:rPr>
                        <a:t>　　発表会で使用するプレゼンとデモを作成</a:t>
                      </a:r>
                      <a:endParaRPr kumimoji="1" lang="en-US" altLang="ja-JP" sz="700" b="0" dirty="0">
                        <a:latin typeface="Meiryo UI" panose="020B0604030504040204" pitchFamily="50" charset="-128"/>
                        <a:ea typeface="Meiryo UI" panose="020B0604030504040204" pitchFamily="50" charset="-128"/>
                      </a:endParaRPr>
                    </a:p>
                    <a:p>
                      <a:r>
                        <a:rPr kumimoji="1" lang="ja-JP" altLang="en-US" sz="700" b="0" dirty="0">
                          <a:latin typeface="Meiryo UI" panose="020B0604030504040204" pitchFamily="50" charset="-128"/>
                          <a:ea typeface="Meiryo UI" panose="020B0604030504040204" pitchFamily="50" charset="-128"/>
                        </a:rPr>
                        <a:t>　（宿題：アプリの作成</a:t>
                      </a:r>
                      <a:r>
                        <a:rPr kumimoji="1" lang="en-US" altLang="ja-JP" sz="700" b="0" dirty="0">
                          <a:latin typeface="Meiryo UI" panose="020B0604030504040204" pitchFamily="50" charset="-128"/>
                          <a:ea typeface="Meiryo UI" panose="020B0604030504040204" pitchFamily="50" charset="-128"/>
                        </a:rPr>
                        <a:t>/</a:t>
                      </a:r>
                      <a:r>
                        <a:rPr kumimoji="1" lang="ja-JP" altLang="en-US" sz="700" b="0" dirty="0">
                          <a:latin typeface="Meiryo UI" panose="020B0604030504040204" pitchFamily="50" charset="-128"/>
                          <a:ea typeface="Meiryo UI" panose="020B0604030504040204" pitchFamily="50" charset="-128"/>
                        </a:rPr>
                        <a:t>各現場での試用など）</a:t>
                      </a:r>
                    </a:p>
                  </a:txBody>
                  <a:tcPr anchor="ctr"/>
                </a:tc>
                <a:tc vMerge="1">
                  <a:txBody>
                    <a:bodyPr/>
                    <a:lstStyle/>
                    <a:p>
                      <a:endParaRPr kumimoji="1" lang="ja-JP" altLang="en-US" sz="1000" b="1"/>
                    </a:p>
                  </a:txBody>
                  <a:tcPr anchor="ctr"/>
                </a:tc>
                <a:extLst>
                  <a:ext uri="{0D108BD9-81ED-4DB2-BD59-A6C34878D82A}">
                    <a16:rowId xmlns:a16="http://schemas.microsoft.com/office/drawing/2014/main" val="2659472247"/>
                  </a:ext>
                </a:extLst>
              </a:tr>
              <a:tr h="435398">
                <a:tc vMerge="1">
                  <a:txBody>
                    <a:bodyPr/>
                    <a:lstStyle/>
                    <a:p>
                      <a:endParaRPr kumimoji="1" lang="ja-JP" altLang="en-US" sz="1000"/>
                    </a:p>
                  </a:txBody>
                  <a:tcPr/>
                </a:tc>
                <a:tc>
                  <a:txBody>
                    <a:bodyPr/>
                    <a:lstStyle/>
                    <a:p>
                      <a:r>
                        <a:rPr kumimoji="1" lang="en-US" altLang="ja-JP" sz="1400" dirty="0">
                          <a:latin typeface="Meiryo UI" panose="020B0604030504040204" pitchFamily="50" charset="-128"/>
                          <a:ea typeface="Meiryo UI" panose="020B0604030504040204" pitchFamily="50" charset="-128"/>
                        </a:rPr>
                        <a:t>8/6(</a:t>
                      </a:r>
                      <a:r>
                        <a:rPr kumimoji="1" lang="ja-JP" altLang="en-US" sz="1400" dirty="0">
                          <a:latin typeface="Meiryo UI" panose="020B0604030504040204" pitchFamily="50" charset="-128"/>
                          <a:ea typeface="Meiryo UI" panose="020B0604030504040204" pitchFamily="50" charset="-128"/>
                        </a:rPr>
                        <a:t>水</a:t>
                      </a:r>
                      <a:r>
                        <a:rPr kumimoji="1" lang="en-US" altLang="ja-JP" sz="1400" dirty="0">
                          <a:latin typeface="Meiryo UI" panose="020B0604030504040204" pitchFamily="50" charset="-128"/>
                          <a:ea typeface="Meiryo UI" panose="020B0604030504040204" pitchFamily="50" charset="-128"/>
                        </a:rPr>
                        <a:t>)</a:t>
                      </a:r>
                    </a:p>
                    <a:p>
                      <a:r>
                        <a:rPr kumimoji="1" lang="en-US" altLang="ja-JP" sz="1400" dirty="0">
                          <a:latin typeface="Meiryo UI" panose="020B0604030504040204" pitchFamily="50" charset="-128"/>
                          <a:ea typeface="Meiryo UI" panose="020B0604030504040204" pitchFamily="50" charset="-128"/>
                        </a:rPr>
                        <a:t>10:00</a:t>
                      </a:r>
                      <a:r>
                        <a:rPr kumimoji="1" lang="ja-JP" altLang="en-US" sz="1400" dirty="0">
                          <a:latin typeface="Meiryo UI" panose="020B0604030504040204" pitchFamily="50" charset="-128"/>
                          <a:ea typeface="Meiryo UI" panose="020B0604030504040204" pitchFamily="50" charset="-128"/>
                        </a:rPr>
                        <a:t>～</a:t>
                      </a:r>
                      <a:r>
                        <a:rPr kumimoji="1" lang="en-US" altLang="ja-JP" sz="1400" dirty="0">
                          <a:latin typeface="Meiryo UI" panose="020B0604030504040204" pitchFamily="50" charset="-128"/>
                          <a:ea typeface="Meiryo UI" panose="020B0604030504040204" pitchFamily="50" charset="-128"/>
                        </a:rPr>
                        <a:t>12:00</a:t>
                      </a:r>
                      <a:endParaRPr kumimoji="1" lang="ja-JP" altLang="en-US" sz="1400" dirty="0">
                        <a:latin typeface="Meiryo UI" panose="020B0604030504040204" pitchFamily="50" charset="-128"/>
                        <a:ea typeface="Meiryo UI" panose="020B0604030504040204" pitchFamily="50" charset="-128"/>
                      </a:endParaRPr>
                    </a:p>
                  </a:txBody>
                  <a:tcPr anchor="ctr"/>
                </a:tc>
                <a:tc>
                  <a:txBody>
                    <a:bodyPr/>
                    <a:lstStyle/>
                    <a:p>
                      <a:r>
                        <a:rPr kumimoji="1" lang="ja-JP" altLang="en-US" sz="900" b="1" dirty="0">
                          <a:latin typeface="Meiryo UI" panose="020B0604030504040204" pitchFamily="50" charset="-128"/>
                          <a:ea typeface="Meiryo UI" panose="020B0604030504040204" pitchFamily="50" charset="-128"/>
                        </a:rPr>
                        <a:t>・モバイルアプリ発表会</a:t>
                      </a:r>
                      <a:endParaRPr kumimoji="1" lang="en-US" altLang="ja-JP" sz="900" b="1" dirty="0">
                        <a:latin typeface="Meiryo UI" panose="020B0604030504040204" pitchFamily="50" charset="-128"/>
                        <a:ea typeface="Meiryo UI" panose="020B0604030504040204" pitchFamily="50" charset="-128"/>
                      </a:endParaRPr>
                    </a:p>
                    <a:p>
                      <a:r>
                        <a:rPr kumimoji="1" lang="ja-JP" altLang="en-US" sz="700" b="0" dirty="0">
                          <a:latin typeface="Meiryo UI" panose="020B0604030504040204" pitchFamily="50" charset="-128"/>
                          <a:ea typeface="Meiryo UI" panose="020B0604030504040204" pitchFamily="50" charset="-128"/>
                        </a:rPr>
                        <a:t>　　各チームで作成したアプリについて、アプリのデモを</a:t>
                      </a:r>
                      <a:endParaRPr kumimoji="1" lang="en-US" altLang="ja-JP" sz="700" b="0" dirty="0">
                        <a:latin typeface="Meiryo UI" panose="020B0604030504040204" pitchFamily="50" charset="-128"/>
                        <a:ea typeface="Meiryo UI" panose="020B0604030504040204" pitchFamily="50" charset="-128"/>
                      </a:endParaRPr>
                    </a:p>
                    <a:p>
                      <a:r>
                        <a:rPr kumimoji="1" lang="ja-JP" altLang="en-US" sz="700" b="0" dirty="0">
                          <a:latin typeface="Meiryo UI" panose="020B0604030504040204" pitchFamily="50" charset="-128"/>
                          <a:ea typeface="Meiryo UI" panose="020B0604030504040204" pitchFamily="50" charset="-128"/>
                        </a:rPr>
                        <a:t>　　含めてプレゼンテーションする</a:t>
                      </a:r>
                    </a:p>
                  </a:txBody>
                  <a:tcPr anchor="ctr"/>
                </a:tc>
                <a:tc vMerge="1">
                  <a:txBody>
                    <a:bodyPr/>
                    <a:lstStyle/>
                    <a:p>
                      <a:endParaRPr kumimoji="1" lang="ja-JP" altLang="en-US" sz="1000" b="1"/>
                    </a:p>
                  </a:txBody>
                  <a:tcPr anchor="ctr"/>
                </a:tc>
                <a:extLst>
                  <a:ext uri="{0D108BD9-81ED-4DB2-BD59-A6C34878D82A}">
                    <a16:rowId xmlns:a16="http://schemas.microsoft.com/office/drawing/2014/main" val="3986276839"/>
                  </a:ext>
                </a:extLst>
              </a:tr>
              <a:tr h="435398">
                <a:tc rowSpan="4">
                  <a:txBody>
                    <a:bodyPr/>
                    <a:lstStyle/>
                    <a:p>
                      <a:pPr algn="ctr"/>
                      <a:r>
                        <a:rPr kumimoji="1" lang="en-US" altLang="ja-JP" sz="1800" b="1" dirty="0" err="1">
                          <a:latin typeface="Meiryo UI" panose="020B0604030504040204" pitchFamily="50" charset="-128"/>
                          <a:ea typeface="Meiryo UI" panose="020B0604030504040204" pitchFamily="50" charset="-128"/>
                        </a:rPr>
                        <a:t>kintone</a:t>
                      </a:r>
                      <a:r>
                        <a:rPr kumimoji="1" lang="ja-JP" altLang="en-US" sz="1400" b="1" dirty="0">
                          <a:latin typeface="Meiryo UI" panose="020B0604030504040204" pitchFamily="50" charset="-128"/>
                          <a:ea typeface="Meiryo UI" panose="020B0604030504040204" pitchFamily="50" charset="-128"/>
                        </a:rPr>
                        <a:t>編　</a:t>
                      </a:r>
                    </a:p>
                  </a:txBody>
                  <a:tcPr vert="vert" anchor="ctr"/>
                </a:tc>
                <a:tc>
                  <a:txBody>
                    <a:bodyPr/>
                    <a:lstStyle/>
                    <a:p>
                      <a:r>
                        <a:rPr kumimoji="1" lang="en-US" altLang="ja-JP" sz="1400" dirty="0">
                          <a:latin typeface="Meiryo UI" panose="020B0604030504040204" pitchFamily="50" charset="-128"/>
                          <a:ea typeface="Meiryo UI" panose="020B0604030504040204" pitchFamily="50" charset="-128"/>
                        </a:rPr>
                        <a:t>8/6(</a:t>
                      </a:r>
                      <a:r>
                        <a:rPr kumimoji="1" lang="ja-JP" altLang="en-US" sz="1400" dirty="0">
                          <a:latin typeface="Meiryo UI" panose="020B0604030504040204" pitchFamily="50" charset="-128"/>
                          <a:ea typeface="Meiryo UI" panose="020B0604030504040204" pitchFamily="50" charset="-128"/>
                        </a:rPr>
                        <a:t>水</a:t>
                      </a:r>
                      <a:r>
                        <a:rPr kumimoji="1" lang="en-US" altLang="ja-JP" sz="1400" dirty="0">
                          <a:latin typeface="Meiryo UI" panose="020B0604030504040204" pitchFamily="50" charset="-128"/>
                          <a:ea typeface="Meiryo UI" panose="020B0604030504040204" pitchFamily="50" charset="-128"/>
                        </a:rPr>
                        <a:t>)</a:t>
                      </a:r>
                    </a:p>
                    <a:p>
                      <a:r>
                        <a:rPr kumimoji="1" lang="en-US" altLang="ja-JP" sz="1400" dirty="0">
                          <a:latin typeface="Meiryo UI" panose="020B0604030504040204" pitchFamily="50" charset="-128"/>
                          <a:ea typeface="Meiryo UI" panose="020B0604030504040204" pitchFamily="50" charset="-128"/>
                        </a:rPr>
                        <a:t>13:30</a:t>
                      </a:r>
                      <a:r>
                        <a:rPr kumimoji="1" lang="ja-JP" altLang="en-US" sz="1400" dirty="0">
                          <a:latin typeface="Meiryo UI" panose="020B0604030504040204" pitchFamily="50" charset="-128"/>
                          <a:ea typeface="Meiryo UI" panose="020B0604030504040204" pitchFamily="50" charset="-128"/>
                        </a:rPr>
                        <a:t>～</a:t>
                      </a:r>
                      <a:r>
                        <a:rPr kumimoji="1" lang="en-US" altLang="ja-JP" sz="1400" dirty="0">
                          <a:latin typeface="Meiryo UI" panose="020B0604030504040204" pitchFamily="50" charset="-128"/>
                          <a:ea typeface="Meiryo UI" panose="020B0604030504040204" pitchFamily="50" charset="-128"/>
                        </a:rPr>
                        <a:t>16:30</a:t>
                      </a:r>
                      <a:endParaRPr kumimoji="1" lang="ja-JP" altLang="en-US" sz="1400" dirty="0">
                        <a:latin typeface="Meiryo UI" panose="020B0604030504040204" pitchFamily="50" charset="-128"/>
                        <a:ea typeface="Meiryo UI" panose="020B0604030504040204" pitchFamily="50" charset="-128"/>
                      </a:endParaRPr>
                    </a:p>
                  </a:txBody>
                  <a:tcPr anchor="ctr"/>
                </a:tc>
                <a:tc>
                  <a:txBody>
                    <a:bodyPr/>
                    <a:lstStyle/>
                    <a:p>
                      <a:r>
                        <a:rPr kumimoji="1" lang="ja-JP" altLang="en-US" sz="900" b="1" dirty="0">
                          <a:latin typeface="Meiryo UI" panose="020B0604030504040204" pitchFamily="50" charset="-128"/>
                          <a:ea typeface="Meiryo UI" panose="020B0604030504040204" pitchFamily="50" charset="-128"/>
                        </a:rPr>
                        <a:t>・</a:t>
                      </a:r>
                      <a:r>
                        <a:rPr kumimoji="1" lang="en-US" altLang="ja-JP" sz="900" b="1" dirty="0" err="1">
                          <a:latin typeface="Meiryo UI" panose="020B0604030504040204" pitchFamily="50" charset="-128"/>
                          <a:ea typeface="Meiryo UI" panose="020B0604030504040204" pitchFamily="50" charset="-128"/>
                        </a:rPr>
                        <a:t>kintone</a:t>
                      </a:r>
                      <a:r>
                        <a:rPr kumimoji="1" lang="ja-JP" altLang="en-US" sz="900" b="1" dirty="0">
                          <a:latin typeface="Meiryo UI" panose="020B0604030504040204" pitchFamily="50" charset="-128"/>
                          <a:ea typeface="Meiryo UI" panose="020B0604030504040204" pitchFamily="50" charset="-128"/>
                        </a:rPr>
                        <a:t>の概要とアプリ作成</a:t>
                      </a:r>
                      <a:endParaRPr kumimoji="1" lang="en-US" altLang="ja-JP" sz="900" b="1" dirty="0">
                        <a:latin typeface="Meiryo UI" panose="020B0604030504040204" pitchFamily="50" charset="-128"/>
                        <a:ea typeface="Meiryo UI" panose="020B0604030504040204" pitchFamily="50" charset="-128"/>
                      </a:endParaRPr>
                    </a:p>
                    <a:p>
                      <a:r>
                        <a:rPr kumimoji="1" lang="ja-JP" altLang="en-US" sz="700" b="0" dirty="0">
                          <a:latin typeface="Meiryo UI" panose="020B0604030504040204" pitchFamily="50" charset="-128"/>
                          <a:ea typeface="Meiryo UI" panose="020B0604030504040204" pitchFamily="50" charset="-128"/>
                        </a:rPr>
                        <a:t>　　</a:t>
                      </a:r>
                      <a:r>
                        <a:rPr kumimoji="1" lang="en-US" altLang="ja-JP" sz="700" b="0" dirty="0" err="1">
                          <a:latin typeface="Meiryo UI" panose="020B0604030504040204" pitchFamily="50" charset="-128"/>
                          <a:ea typeface="Meiryo UI" panose="020B0604030504040204" pitchFamily="50" charset="-128"/>
                        </a:rPr>
                        <a:t>kintone</a:t>
                      </a:r>
                      <a:r>
                        <a:rPr kumimoji="1" lang="ja-JP" altLang="en-US" sz="700" b="0" dirty="0">
                          <a:latin typeface="Meiryo UI" panose="020B0604030504040204" pitchFamily="50" charset="-128"/>
                          <a:ea typeface="Meiryo UI" panose="020B0604030504040204" pitchFamily="50" charset="-128"/>
                        </a:rPr>
                        <a:t>の概要、</a:t>
                      </a:r>
                      <a:r>
                        <a:rPr kumimoji="1" lang="en-US" altLang="ja-JP" sz="700" b="0" dirty="0" err="1">
                          <a:latin typeface="Meiryo UI" panose="020B0604030504040204" pitchFamily="50" charset="-128"/>
                          <a:ea typeface="Meiryo UI" panose="020B0604030504040204" pitchFamily="50" charset="-128"/>
                        </a:rPr>
                        <a:t>kintone</a:t>
                      </a:r>
                      <a:r>
                        <a:rPr kumimoji="1" lang="ja-JP" altLang="en-US" sz="700" b="0" dirty="0">
                          <a:latin typeface="Meiryo UI" panose="020B0604030504040204" pitchFamily="50" charset="-128"/>
                          <a:ea typeface="Meiryo UI" panose="020B0604030504040204" pitchFamily="50" charset="-128"/>
                        </a:rPr>
                        <a:t>基本操作</a:t>
                      </a:r>
                      <a:br>
                        <a:rPr kumimoji="1" lang="en-US" altLang="ja-JP" sz="700" b="0" dirty="0">
                          <a:latin typeface="Meiryo UI" panose="020B0604030504040204" pitchFamily="50" charset="-128"/>
                          <a:ea typeface="Meiryo UI" panose="020B0604030504040204" pitchFamily="50" charset="-128"/>
                        </a:rPr>
                      </a:br>
                      <a:r>
                        <a:rPr kumimoji="1" lang="ja-JP" altLang="en-US" sz="700" b="0" dirty="0">
                          <a:latin typeface="Meiryo UI" panose="020B0604030504040204" pitchFamily="50" charset="-128"/>
                          <a:ea typeface="Meiryo UI" panose="020B0604030504040204" pitchFamily="50" charset="-128"/>
                        </a:rPr>
                        <a:t>　　アプリの作成、グラフの作成</a:t>
                      </a:r>
                      <a:endParaRPr kumimoji="1" lang="en-US" altLang="ja-JP" sz="700" b="0" dirty="0">
                        <a:latin typeface="Meiryo UI" panose="020B0604030504040204" pitchFamily="50" charset="-128"/>
                        <a:ea typeface="Meiryo UI" panose="020B0604030504040204" pitchFamily="50" charset="-128"/>
                      </a:endParaRPr>
                    </a:p>
                  </a:txBody>
                  <a:tcPr anchor="ctr"/>
                </a:tc>
                <a:tc rowSpan="4">
                  <a:txBody>
                    <a:bodyPr/>
                    <a:lstStyle/>
                    <a:p>
                      <a:pPr marL="0" marR="0" lvl="0" indent="0" algn="l" defTabSz="928698" rtl="0" eaLnBrk="1" fontAlgn="auto" latinLnBrk="0" hangingPunct="1">
                        <a:lnSpc>
                          <a:spcPct val="100000"/>
                        </a:lnSpc>
                        <a:spcBef>
                          <a:spcPts val="0"/>
                        </a:spcBef>
                        <a:spcAft>
                          <a:spcPts val="0"/>
                        </a:spcAft>
                        <a:buClrTx/>
                        <a:buSzTx/>
                        <a:buFontTx/>
                        <a:buNone/>
                        <a:tabLst/>
                        <a:defRPr/>
                      </a:pPr>
                      <a:r>
                        <a:rPr kumimoji="1" lang="ja-JP" altLang="en-US" sz="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リコージャパン株式会社</a:t>
                      </a:r>
                      <a:endParaRPr kumimoji="1" lang="en-US" altLang="ja-JP" sz="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28698" rtl="0" eaLnBrk="1" fontAlgn="auto" latinLnBrk="0" hangingPunct="1">
                        <a:lnSpc>
                          <a:spcPct val="100000"/>
                        </a:lnSpc>
                        <a:spcBef>
                          <a:spcPts val="0"/>
                        </a:spcBef>
                        <a:spcAft>
                          <a:spcPts val="0"/>
                        </a:spcAft>
                        <a:buClrTx/>
                        <a:buSzTx/>
                        <a:buFontTx/>
                        <a:buNone/>
                        <a:tabLst/>
                        <a:defRPr/>
                      </a:pPr>
                      <a:r>
                        <a:rPr kumimoji="1" lang="ja-JP" altLang="en-US" sz="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デジタルサービス営業本部　石川支社</a:t>
                      </a:r>
                      <a:endParaRPr kumimoji="1" lang="en-US" altLang="ja-JP" sz="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28698"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中泉　綾香　</a:t>
                      </a:r>
                      <a:r>
                        <a:rPr kumimoji="1" lang="ja-JP" altLang="en-US" sz="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氏</a:t>
                      </a:r>
                    </a:p>
                    <a:p>
                      <a:endParaRPr kumimoji="1" lang="en-US" altLang="ja-JP" sz="600" b="1" dirty="0">
                        <a:latin typeface="Meiryo UI" panose="020B0604030504040204" pitchFamily="50" charset="-128"/>
                        <a:ea typeface="Meiryo UI" panose="020B0604030504040204" pitchFamily="50" charset="-128"/>
                      </a:endParaRPr>
                    </a:p>
                    <a:p>
                      <a:endParaRPr kumimoji="1" lang="en-US" altLang="ja-JP" sz="600" b="1" dirty="0">
                        <a:latin typeface="Meiryo UI" panose="020B0604030504040204" pitchFamily="50" charset="-128"/>
                        <a:ea typeface="Meiryo UI" panose="020B0604030504040204" pitchFamily="50" charset="-128"/>
                      </a:endParaRPr>
                    </a:p>
                    <a:p>
                      <a:endParaRPr kumimoji="1" lang="en-US" altLang="ja-JP" sz="600" b="1" dirty="0">
                        <a:latin typeface="Meiryo UI" panose="020B0604030504040204" pitchFamily="50" charset="-128"/>
                        <a:ea typeface="Meiryo UI" panose="020B0604030504040204" pitchFamily="50" charset="-128"/>
                      </a:endParaRPr>
                    </a:p>
                    <a:p>
                      <a:endParaRPr kumimoji="1" lang="en-US" altLang="ja-JP" sz="600" b="1" dirty="0">
                        <a:latin typeface="Meiryo UI" panose="020B0604030504040204" pitchFamily="50" charset="-128"/>
                        <a:ea typeface="Meiryo UI" panose="020B0604030504040204" pitchFamily="50" charset="-128"/>
                      </a:endParaRPr>
                    </a:p>
                    <a:p>
                      <a:endParaRPr kumimoji="1" lang="en-US" altLang="ja-JP" sz="600" b="1" dirty="0">
                        <a:latin typeface="Meiryo UI" panose="020B0604030504040204" pitchFamily="50" charset="-128"/>
                        <a:ea typeface="Meiryo UI" panose="020B0604030504040204" pitchFamily="50" charset="-128"/>
                      </a:endParaRPr>
                    </a:p>
                    <a:p>
                      <a:pPr marL="0" marR="0" lvl="0" indent="0" algn="l" defTabSz="928698" rtl="0" eaLnBrk="1" fontAlgn="auto" latinLnBrk="0" hangingPunct="1">
                        <a:lnSpc>
                          <a:spcPct val="100000"/>
                        </a:lnSpc>
                        <a:spcBef>
                          <a:spcPts val="0"/>
                        </a:spcBef>
                        <a:spcAft>
                          <a:spcPts val="0"/>
                        </a:spcAft>
                        <a:buClrTx/>
                        <a:buSzTx/>
                        <a:buFontTx/>
                        <a:buNone/>
                        <a:tabLst/>
                        <a:defRPr/>
                      </a:pPr>
                      <a:r>
                        <a:rPr kumimoji="1" lang="ja-JP" altLang="en-US" sz="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ＪＢＣＣ株式会社</a:t>
                      </a:r>
                      <a:endParaRPr kumimoji="1" lang="en-US" altLang="ja-JP" sz="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28698" rtl="0" eaLnBrk="1" fontAlgn="auto" latinLnBrk="0" hangingPunct="1">
                        <a:lnSpc>
                          <a:spcPct val="100000"/>
                        </a:lnSpc>
                        <a:spcBef>
                          <a:spcPts val="0"/>
                        </a:spcBef>
                        <a:spcAft>
                          <a:spcPts val="0"/>
                        </a:spcAft>
                        <a:buClrTx/>
                        <a:buSzTx/>
                        <a:buFontTx/>
                        <a:buNone/>
                        <a:tabLst/>
                        <a:defRPr/>
                      </a:pPr>
                      <a:r>
                        <a:rPr kumimoji="1" lang="ja-JP" altLang="en-US" sz="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ソリューション事業</a:t>
                      </a:r>
                      <a:endParaRPr kumimoji="1" lang="en-US" altLang="ja-JP" sz="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28698" rtl="0" eaLnBrk="1" fontAlgn="auto" latinLnBrk="0" hangingPunct="1">
                        <a:lnSpc>
                          <a:spcPct val="100000"/>
                        </a:lnSpc>
                        <a:spcBef>
                          <a:spcPts val="0"/>
                        </a:spcBef>
                        <a:spcAft>
                          <a:spcPts val="0"/>
                        </a:spcAft>
                        <a:buClrTx/>
                        <a:buSzTx/>
                        <a:buFontTx/>
                        <a:buNone/>
                        <a:tabLst/>
                        <a:defRPr/>
                      </a:pPr>
                      <a:r>
                        <a:rPr kumimoji="1" lang="ja-JP" altLang="en-US" sz="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ＪＢＳＷパートナー営業本部　パートナー営業開発部</a:t>
                      </a:r>
                      <a:endParaRPr kumimoji="1" lang="en-US" altLang="ja-JP" sz="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28698"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石木　葵　</a:t>
                      </a:r>
                      <a:r>
                        <a:rPr kumimoji="1" lang="ja-JP" altLang="en-US" sz="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氏</a:t>
                      </a:r>
                    </a:p>
                  </a:txBody>
                  <a:tcPr anchor="ctr"/>
                </a:tc>
                <a:extLst>
                  <a:ext uri="{0D108BD9-81ED-4DB2-BD59-A6C34878D82A}">
                    <a16:rowId xmlns:a16="http://schemas.microsoft.com/office/drawing/2014/main" val="3542363463"/>
                  </a:ext>
                </a:extLst>
              </a:tr>
              <a:tr h="435398">
                <a:tc vMerge="1">
                  <a:txBody>
                    <a:bodyPr/>
                    <a:lstStyle/>
                    <a:p>
                      <a:endParaRPr kumimoji="1" lang="ja-JP" altLang="en-US" sz="1000"/>
                    </a:p>
                  </a:txBody>
                  <a:tcPr/>
                </a:tc>
                <a:tc>
                  <a:txBody>
                    <a:bodyPr/>
                    <a:lstStyle/>
                    <a:p>
                      <a:r>
                        <a:rPr kumimoji="1" lang="en-US" altLang="ja-JP" sz="1400" dirty="0">
                          <a:latin typeface="Meiryo UI" panose="020B0604030504040204" pitchFamily="50" charset="-128"/>
                          <a:ea typeface="Meiryo UI" panose="020B0604030504040204" pitchFamily="50" charset="-128"/>
                        </a:rPr>
                        <a:t>8/20(</a:t>
                      </a:r>
                      <a:r>
                        <a:rPr kumimoji="1" lang="ja-JP" altLang="en-US" sz="1400" dirty="0">
                          <a:latin typeface="Meiryo UI" panose="020B0604030504040204" pitchFamily="50" charset="-128"/>
                          <a:ea typeface="Meiryo UI" panose="020B0604030504040204" pitchFamily="50" charset="-128"/>
                        </a:rPr>
                        <a:t>水</a:t>
                      </a:r>
                      <a:r>
                        <a:rPr kumimoji="1" lang="en-US" altLang="ja-JP" sz="1400" dirty="0">
                          <a:latin typeface="Meiryo UI" panose="020B0604030504040204" pitchFamily="50" charset="-128"/>
                          <a:ea typeface="Meiryo UI" panose="020B0604030504040204" pitchFamily="50" charset="-128"/>
                        </a:rPr>
                        <a:t>)</a:t>
                      </a:r>
                    </a:p>
                    <a:p>
                      <a:r>
                        <a:rPr kumimoji="1" lang="en-US" altLang="ja-JP" sz="1400" dirty="0">
                          <a:latin typeface="Meiryo UI" panose="020B0604030504040204" pitchFamily="50" charset="-128"/>
                          <a:ea typeface="Meiryo UI" panose="020B0604030504040204" pitchFamily="50" charset="-128"/>
                        </a:rPr>
                        <a:t>13:30</a:t>
                      </a:r>
                      <a:r>
                        <a:rPr kumimoji="1" lang="ja-JP" altLang="en-US" sz="1400" dirty="0">
                          <a:latin typeface="Meiryo UI" panose="020B0604030504040204" pitchFamily="50" charset="-128"/>
                          <a:ea typeface="Meiryo UI" panose="020B0604030504040204" pitchFamily="50" charset="-128"/>
                        </a:rPr>
                        <a:t>～</a:t>
                      </a:r>
                      <a:r>
                        <a:rPr kumimoji="1" lang="en-US" altLang="ja-JP" sz="1400" dirty="0">
                          <a:latin typeface="Meiryo UI" panose="020B0604030504040204" pitchFamily="50" charset="-128"/>
                          <a:ea typeface="Meiryo UI" panose="020B0604030504040204" pitchFamily="50" charset="-128"/>
                        </a:rPr>
                        <a:t>16:30</a:t>
                      </a:r>
                      <a:endParaRPr kumimoji="1" lang="ja-JP" altLang="en-US" sz="1400" dirty="0">
                        <a:latin typeface="Meiryo UI" panose="020B0604030504040204" pitchFamily="50" charset="-128"/>
                        <a:ea typeface="Meiryo UI" panose="020B0604030504040204" pitchFamily="50" charset="-128"/>
                      </a:endParaRPr>
                    </a:p>
                  </a:txBody>
                  <a:tcPr anchor="ctr"/>
                </a:tc>
                <a:tc>
                  <a:txBody>
                    <a:bodyPr/>
                    <a:lstStyle/>
                    <a:p>
                      <a:r>
                        <a:rPr kumimoji="1" lang="ja-JP" altLang="en-US" sz="900" b="1" dirty="0">
                          <a:latin typeface="Meiryo UI" panose="020B0604030504040204" pitchFamily="50" charset="-128"/>
                          <a:ea typeface="Meiryo UI" panose="020B0604030504040204" pitchFamily="50" charset="-128"/>
                        </a:rPr>
                        <a:t>・アプリ作成とプラグイン説明</a:t>
                      </a:r>
                      <a:endParaRPr kumimoji="1" lang="en-US" altLang="ja-JP" sz="900" b="1" dirty="0">
                        <a:latin typeface="Meiryo UI" panose="020B0604030504040204" pitchFamily="50" charset="-128"/>
                        <a:ea typeface="Meiryo UI" panose="020B0604030504040204" pitchFamily="50" charset="-128"/>
                      </a:endParaRPr>
                    </a:p>
                    <a:p>
                      <a:r>
                        <a:rPr kumimoji="1" lang="ja-JP" altLang="en-US" sz="700" b="0" dirty="0">
                          <a:latin typeface="Meiryo UI" panose="020B0604030504040204" pitchFamily="50" charset="-128"/>
                          <a:ea typeface="Meiryo UI" panose="020B0604030504040204" pitchFamily="50" charset="-128"/>
                        </a:rPr>
                        <a:t>　　モバイルアプリ、プラグイン概要について</a:t>
                      </a:r>
                      <a:br>
                        <a:rPr kumimoji="1" lang="en-US" altLang="ja-JP" sz="700" b="0" dirty="0">
                          <a:latin typeface="Meiryo UI" panose="020B0604030504040204" pitchFamily="50" charset="-128"/>
                          <a:ea typeface="Meiryo UI" panose="020B0604030504040204" pitchFamily="50" charset="-128"/>
                        </a:rPr>
                      </a:br>
                      <a:r>
                        <a:rPr kumimoji="1" lang="ja-JP" altLang="en-US" sz="700" b="0" dirty="0">
                          <a:latin typeface="Meiryo UI" panose="020B0604030504040204" pitchFamily="50" charset="-128"/>
                          <a:ea typeface="Meiryo UI" panose="020B0604030504040204" pitchFamily="50" charset="-128"/>
                        </a:rPr>
                        <a:t>　　</a:t>
                      </a:r>
                      <a:r>
                        <a:rPr kumimoji="1" lang="en-US" altLang="ja-JP" sz="700" b="0" dirty="0" err="1">
                          <a:latin typeface="Meiryo UI" panose="020B0604030504040204" pitchFamily="50" charset="-128"/>
                          <a:ea typeface="Meiryo UI" panose="020B0604030504040204" pitchFamily="50" charset="-128"/>
                        </a:rPr>
                        <a:t>AttaZoo</a:t>
                      </a:r>
                      <a:r>
                        <a:rPr kumimoji="1" lang="ja-JP" altLang="en-US" sz="700" b="0" dirty="0">
                          <a:latin typeface="Meiryo UI" panose="020B0604030504040204" pitchFamily="50" charset="-128"/>
                          <a:ea typeface="Meiryo UI" panose="020B0604030504040204" pitchFamily="50" charset="-128"/>
                        </a:rPr>
                        <a:t>＋の概要、設定</a:t>
                      </a:r>
                    </a:p>
                  </a:txBody>
                  <a:tcPr anchor="ctr"/>
                </a:tc>
                <a:tc vMerge="1">
                  <a:txBody>
                    <a:bodyPr/>
                    <a:lstStyle/>
                    <a:p>
                      <a:endParaRPr kumimoji="1" lang="ja-JP" altLang="en-US" sz="1000" b="1"/>
                    </a:p>
                  </a:txBody>
                  <a:tcPr anchor="ctr"/>
                </a:tc>
                <a:extLst>
                  <a:ext uri="{0D108BD9-81ED-4DB2-BD59-A6C34878D82A}">
                    <a16:rowId xmlns:a16="http://schemas.microsoft.com/office/drawing/2014/main" val="1061662044"/>
                  </a:ext>
                </a:extLst>
              </a:tr>
              <a:tr h="435398">
                <a:tc vMerge="1">
                  <a:txBody>
                    <a:bodyPr/>
                    <a:lstStyle/>
                    <a:p>
                      <a:endParaRPr kumimoji="1" lang="ja-JP" altLang="en-US" sz="1000"/>
                    </a:p>
                  </a:txBody>
                  <a:tcPr/>
                </a:tc>
                <a:tc>
                  <a:txBody>
                    <a:bodyPr/>
                    <a:lstStyle/>
                    <a:p>
                      <a:r>
                        <a:rPr kumimoji="1" lang="en-US" altLang="ja-JP" sz="1400" dirty="0">
                          <a:latin typeface="Meiryo UI" panose="020B0604030504040204" pitchFamily="50" charset="-128"/>
                          <a:ea typeface="Meiryo UI" panose="020B0604030504040204" pitchFamily="50" charset="-128"/>
                        </a:rPr>
                        <a:t>9/3(</a:t>
                      </a:r>
                      <a:r>
                        <a:rPr kumimoji="1" lang="ja-JP" altLang="en-US" sz="1400" dirty="0">
                          <a:latin typeface="Meiryo UI" panose="020B0604030504040204" pitchFamily="50" charset="-128"/>
                          <a:ea typeface="Meiryo UI" panose="020B0604030504040204" pitchFamily="50" charset="-128"/>
                        </a:rPr>
                        <a:t>水</a:t>
                      </a:r>
                      <a:r>
                        <a:rPr kumimoji="1" lang="en-US" altLang="ja-JP" sz="1400" dirty="0">
                          <a:latin typeface="Meiryo UI" panose="020B0604030504040204" pitchFamily="50" charset="-128"/>
                          <a:ea typeface="Meiryo UI" panose="020B0604030504040204" pitchFamily="50" charset="-128"/>
                        </a:rPr>
                        <a:t>)</a:t>
                      </a:r>
                    </a:p>
                    <a:p>
                      <a:r>
                        <a:rPr kumimoji="1" lang="en-US" altLang="ja-JP" sz="1400" dirty="0">
                          <a:latin typeface="Meiryo UI" panose="020B0604030504040204" pitchFamily="50" charset="-128"/>
                          <a:ea typeface="Meiryo UI" panose="020B0604030504040204" pitchFamily="50" charset="-128"/>
                        </a:rPr>
                        <a:t>13:30</a:t>
                      </a:r>
                      <a:r>
                        <a:rPr kumimoji="1" lang="ja-JP" altLang="en-US" sz="1400" dirty="0">
                          <a:latin typeface="Meiryo UI" panose="020B0604030504040204" pitchFamily="50" charset="-128"/>
                          <a:ea typeface="Meiryo UI" panose="020B0604030504040204" pitchFamily="50" charset="-128"/>
                        </a:rPr>
                        <a:t>～</a:t>
                      </a:r>
                      <a:r>
                        <a:rPr kumimoji="1" lang="en-US" altLang="ja-JP" sz="1400" dirty="0">
                          <a:latin typeface="Meiryo UI" panose="020B0604030504040204" pitchFamily="50" charset="-128"/>
                          <a:ea typeface="Meiryo UI" panose="020B0604030504040204" pitchFamily="50" charset="-128"/>
                        </a:rPr>
                        <a:t>16:30</a:t>
                      </a:r>
                      <a:endParaRPr kumimoji="1" lang="ja-JP" altLang="en-US" sz="1400" dirty="0">
                        <a:latin typeface="Meiryo UI" panose="020B0604030504040204" pitchFamily="50" charset="-128"/>
                        <a:ea typeface="Meiryo UI" panose="020B0604030504040204" pitchFamily="50" charset="-128"/>
                      </a:endParaRPr>
                    </a:p>
                  </a:txBody>
                  <a:tcPr anchor="ctr"/>
                </a:tc>
                <a:tc>
                  <a:txBody>
                    <a:bodyPr/>
                    <a:lstStyle/>
                    <a:p>
                      <a:r>
                        <a:rPr kumimoji="1" lang="ja-JP" altLang="en-US" sz="900" b="1" dirty="0">
                          <a:latin typeface="Meiryo UI" panose="020B0604030504040204" pitchFamily="50" charset="-128"/>
                          <a:ea typeface="Meiryo UI" panose="020B0604030504040204" pitchFamily="50" charset="-128"/>
                        </a:rPr>
                        <a:t>・管理画面、アプリの設計と作成</a:t>
                      </a:r>
                      <a:endParaRPr kumimoji="1" lang="en-US" altLang="ja-JP" sz="900" b="1" dirty="0">
                        <a:latin typeface="Meiryo UI" panose="020B0604030504040204" pitchFamily="50" charset="-128"/>
                        <a:ea typeface="Meiryo UI" panose="020B0604030504040204" pitchFamily="50" charset="-128"/>
                      </a:endParaRPr>
                    </a:p>
                    <a:p>
                      <a:r>
                        <a:rPr kumimoji="1" lang="ja-JP" altLang="en-US" sz="700" b="0" dirty="0">
                          <a:latin typeface="Meiryo UI" panose="020B0604030504040204" pitchFamily="50" charset="-128"/>
                          <a:ea typeface="Meiryo UI" panose="020B0604030504040204" pitchFamily="50" charset="-128"/>
                        </a:rPr>
                        <a:t>　　各管理画面の説明</a:t>
                      </a:r>
                      <a:br>
                        <a:rPr kumimoji="1" lang="en-US" altLang="ja-JP" sz="700" b="0" dirty="0">
                          <a:latin typeface="Meiryo UI" panose="020B0604030504040204" pitchFamily="50" charset="-128"/>
                          <a:ea typeface="Meiryo UI" panose="020B0604030504040204" pitchFamily="50" charset="-128"/>
                        </a:rPr>
                      </a:br>
                      <a:r>
                        <a:rPr kumimoji="1" lang="ja-JP" altLang="en-US" sz="700" b="0" dirty="0">
                          <a:latin typeface="Meiryo UI" panose="020B0604030504040204" pitchFamily="50" charset="-128"/>
                          <a:ea typeface="Meiryo UI" panose="020B0604030504040204" pitchFamily="50" charset="-128"/>
                        </a:rPr>
                        <a:t>　　各自業務に沿ったアプリの設計と作成</a:t>
                      </a:r>
                    </a:p>
                  </a:txBody>
                  <a:tcPr anchor="ctr"/>
                </a:tc>
                <a:tc vMerge="1">
                  <a:txBody>
                    <a:bodyPr/>
                    <a:lstStyle/>
                    <a:p>
                      <a:endParaRPr kumimoji="1" lang="ja-JP" altLang="en-US" sz="1000" b="1" dirty="0"/>
                    </a:p>
                  </a:txBody>
                  <a:tcPr anchor="ctr"/>
                </a:tc>
                <a:extLst>
                  <a:ext uri="{0D108BD9-81ED-4DB2-BD59-A6C34878D82A}">
                    <a16:rowId xmlns:a16="http://schemas.microsoft.com/office/drawing/2014/main" val="980637436"/>
                  </a:ext>
                </a:extLst>
              </a:tr>
              <a:tr h="435398">
                <a:tc vMerge="1">
                  <a:txBody>
                    <a:bodyPr/>
                    <a:lstStyle/>
                    <a:p>
                      <a:endParaRPr kumimoji="1" lang="ja-JP" altLang="en-US" sz="1000"/>
                    </a:p>
                  </a:txBody>
                  <a:tcPr/>
                </a:tc>
                <a:tc>
                  <a:txBody>
                    <a:bodyPr/>
                    <a:lstStyle/>
                    <a:p>
                      <a:r>
                        <a:rPr kumimoji="1" lang="en-US" altLang="ja-JP" sz="1400" dirty="0">
                          <a:latin typeface="Meiryo UI" panose="020B0604030504040204" pitchFamily="50" charset="-128"/>
                          <a:ea typeface="Meiryo UI" panose="020B0604030504040204" pitchFamily="50" charset="-128"/>
                        </a:rPr>
                        <a:t>9/17(</a:t>
                      </a:r>
                      <a:r>
                        <a:rPr kumimoji="1" lang="ja-JP" altLang="en-US" sz="1400" dirty="0">
                          <a:latin typeface="Meiryo UI" panose="020B0604030504040204" pitchFamily="50" charset="-128"/>
                          <a:ea typeface="Meiryo UI" panose="020B0604030504040204" pitchFamily="50" charset="-128"/>
                        </a:rPr>
                        <a:t>水</a:t>
                      </a:r>
                      <a:r>
                        <a:rPr kumimoji="1" lang="en-US" altLang="ja-JP" sz="1400" dirty="0">
                          <a:latin typeface="Meiryo UI" panose="020B0604030504040204" pitchFamily="50" charset="-128"/>
                          <a:ea typeface="Meiryo UI" panose="020B0604030504040204" pitchFamily="50" charset="-128"/>
                        </a:rPr>
                        <a:t>)</a:t>
                      </a:r>
                    </a:p>
                    <a:p>
                      <a:r>
                        <a:rPr kumimoji="1" lang="en-US" altLang="ja-JP" sz="1400" dirty="0">
                          <a:latin typeface="Meiryo UI" panose="020B0604030504040204" pitchFamily="50" charset="-128"/>
                          <a:ea typeface="Meiryo UI" panose="020B0604030504040204" pitchFamily="50" charset="-128"/>
                        </a:rPr>
                        <a:t>13:30</a:t>
                      </a:r>
                      <a:r>
                        <a:rPr kumimoji="1" lang="ja-JP" altLang="en-US" sz="1400" dirty="0">
                          <a:latin typeface="Meiryo UI" panose="020B0604030504040204" pitchFamily="50" charset="-128"/>
                          <a:ea typeface="Meiryo UI" panose="020B0604030504040204" pitchFamily="50" charset="-128"/>
                        </a:rPr>
                        <a:t>～</a:t>
                      </a:r>
                      <a:r>
                        <a:rPr kumimoji="1" lang="en-US" altLang="ja-JP" sz="1400" dirty="0">
                          <a:latin typeface="Meiryo UI" panose="020B0604030504040204" pitchFamily="50" charset="-128"/>
                          <a:ea typeface="Meiryo UI" panose="020B0604030504040204" pitchFamily="50" charset="-128"/>
                        </a:rPr>
                        <a:t>16:30</a:t>
                      </a:r>
                      <a:endParaRPr kumimoji="1" lang="ja-JP" altLang="en-US" sz="1400" dirty="0">
                        <a:latin typeface="Meiryo UI" panose="020B0604030504040204" pitchFamily="50" charset="-128"/>
                        <a:ea typeface="Meiryo UI" panose="020B0604030504040204" pitchFamily="50" charset="-128"/>
                      </a:endParaRPr>
                    </a:p>
                  </a:txBody>
                  <a:tcPr anchor="ctr"/>
                </a:tc>
                <a:tc>
                  <a:txBody>
                    <a:bodyPr/>
                    <a:lstStyle/>
                    <a:p>
                      <a:r>
                        <a:rPr kumimoji="1" lang="ja-JP" altLang="en-US" sz="900" b="1" dirty="0">
                          <a:latin typeface="Meiryo UI" panose="020B0604030504040204" pitchFamily="50" charset="-128"/>
                          <a:ea typeface="Meiryo UI" panose="020B0604030504040204" pitchFamily="50" charset="-128"/>
                        </a:rPr>
                        <a:t>・アプリ作成と発表</a:t>
                      </a:r>
                      <a:endParaRPr kumimoji="1" lang="en-US" altLang="ja-JP" sz="900" b="1" dirty="0">
                        <a:latin typeface="Meiryo UI" panose="020B0604030504040204" pitchFamily="50" charset="-128"/>
                        <a:ea typeface="Meiryo UI" panose="020B0604030504040204" pitchFamily="50" charset="-128"/>
                      </a:endParaRPr>
                    </a:p>
                    <a:p>
                      <a:r>
                        <a:rPr kumimoji="1" lang="ja-JP" altLang="en-US" sz="700" b="0" dirty="0">
                          <a:latin typeface="Meiryo UI" panose="020B0604030504040204" pitchFamily="50" charset="-128"/>
                          <a:ea typeface="Meiryo UI" panose="020B0604030504040204" pitchFamily="50" charset="-128"/>
                        </a:rPr>
                        <a:t>　　グループで発表者を決定しブラッシュアップ、グループ発表</a:t>
                      </a:r>
                      <a:endParaRPr kumimoji="1" lang="en-US" altLang="ja-JP" sz="700" b="0" dirty="0">
                        <a:latin typeface="Meiryo UI" panose="020B0604030504040204" pitchFamily="50" charset="-128"/>
                        <a:ea typeface="Meiryo UI" panose="020B0604030504040204" pitchFamily="50" charset="-128"/>
                      </a:endParaRPr>
                    </a:p>
                  </a:txBody>
                  <a:tcPr anchor="ctr"/>
                </a:tc>
                <a:tc vMerge="1">
                  <a:txBody>
                    <a:bodyPr/>
                    <a:lstStyle/>
                    <a:p>
                      <a:endParaRPr kumimoji="1" lang="ja-JP" altLang="en-US" sz="1000" dirty="0"/>
                    </a:p>
                  </a:txBody>
                  <a:tcPr anchor="ctr"/>
                </a:tc>
                <a:extLst>
                  <a:ext uri="{0D108BD9-81ED-4DB2-BD59-A6C34878D82A}">
                    <a16:rowId xmlns:a16="http://schemas.microsoft.com/office/drawing/2014/main" val="1400284413"/>
                  </a:ext>
                </a:extLst>
              </a:tr>
              <a:tr h="435398">
                <a:tc rowSpan="4">
                  <a:txBody>
                    <a:bodyPr/>
                    <a:lstStyle/>
                    <a:p>
                      <a:pPr algn="ctr"/>
                      <a:r>
                        <a:rPr kumimoji="1" lang="en-US" altLang="ja-JP" sz="1600" b="1" dirty="0" err="1">
                          <a:latin typeface="Meiryo UI" panose="020B0604030504040204" pitchFamily="50" charset="-128"/>
                          <a:ea typeface="Meiryo UI" panose="020B0604030504040204" pitchFamily="50" charset="-128"/>
                        </a:rPr>
                        <a:t>PowerPlatform</a:t>
                      </a:r>
                      <a:r>
                        <a:rPr kumimoji="1" lang="ja-JP" altLang="en-US" sz="1600" b="1" dirty="0">
                          <a:latin typeface="Meiryo UI" panose="020B0604030504040204" pitchFamily="50" charset="-128"/>
                          <a:ea typeface="Meiryo UI" panose="020B0604030504040204" pitchFamily="50" charset="-128"/>
                        </a:rPr>
                        <a:t>編</a:t>
                      </a:r>
                    </a:p>
                  </a:txBody>
                  <a:tcPr vert="vert" anchor="ctr"/>
                </a:tc>
                <a:tc>
                  <a:txBody>
                    <a:bodyPr/>
                    <a:lstStyle/>
                    <a:p>
                      <a:r>
                        <a:rPr kumimoji="1" lang="en-US" altLang="ja-JP" sz="1400" dirty="0">
                          <a:latin typeface="Meiryo UI" panose="020B0604030504040204" pitchFamily="50" charset="-128"/>
                          <a:ea typeface="Meiryo UI" panose="020B0604030504040204" pitchFamily="50" charset="-128"/>
                        </a:rPr>
                        <a:t>10/8(</a:t>
                      </a:r>
                      <a:r>
                        <a:rPr kumimoji="1" lang="ja-JP" altLang="en-US" sz="1400" dirty="0">
                          <a:latin typeface="Meiryo UI" panose="020B0604030504040204" pitchFamily="50" charset="-128"/>
                          <a:ea typeface="Meiryo UI" panose="020B0604030504040204" pitchFamily="50" charset="-128"/>
                        </a:rPr>
                        <a:t>水</a:t>
                      </a:r>
                      <a:r>
                        <a:rPr kumimoji="1" lang="en-US" altLang="ja-JP" sz="1400" dirty="0">
                          <a:latin typeface="Meiryo UI" panose="020B0604030504040204" pitchFamily="50" charset="-128"/>
                          <a:ea typeface="Meiryo UI" panose="020B0604030504040204" pitchFamily="50" charset="-128"/>
                        </a:rPr>
                        <a:t>)</a:t>
                      </a:r>
                    </a:p>
                    <a:p>
                      <a:r>
                        <a:rPr kumimoji="1" lang="en-US" altLang="ja-JP" sz="1400" dirty="0">
                          <a:latin typeface="Meiryo UI" panose="020B0604030504040204" pitchFamily="50" charset="-128"/>
                          <a:ea typeface="Meiryo UI" panose="020B0604030504040204" pitchFamily="50" charset="-128"/>
                        </a:rPr>
                        <a:t>13:30</a:t>
                      </a:r>
                      <a:r>
                        <a:rPr kumimoji="1" lang="ja-JP" altLang="en-US" sz="1400" dirty="0">
                          <a:latin typeface="Meiryo UI" panose="020B0604030504040204" pitchFamily="50" charset="-128"/>
                          <a:ea typeface="Meiryo UI" panose="020B0604030504040204" pitchFamily="50" charset="-128"/>
                        </a:rPr>
                        <a:t>～</a:t>
                      </a:r>
                      <a:r>
                        <a:rPr kumimoji="1" lang="en-US" altLang="ja-JP" sz="1400" dirty="0">
                          <a:latin typeface="Meiryo UI" panose="020B0604030504040204" pitchFamily="50" charset="-128"/>
                          <a:ea typeface="Meiryo UI" panose="020B0604030504040204" pitchFamily="50" charset="-128"/>
                        </a:rPr>
                        <a:t>16:45</a:t>
                      </a:r>
                      <a:endParaRPr kumimoji="1" lang="ja-JP" altLang="en-US" sz="1400" dirty="0">
                        <a:latin typeface="Meiryo UI" panose="020B0604030504040204" pitchFamily="50" charset="-128"/>
                        <a:ea typeface="Meiryo UI" panose="020B0604030504040204" pitchFamily="50" charset="-128"/>
                      </a:endParaRPr>
                    </a:p>
                  </a:txBody>
                  <a:tcPr anchor="ctr"/>
                </a:tc>
                <a:tc>
                  <a:txBody>
                    <a:bodyPr/>
                    <a:lstStyle/>
                    <a:p>
                      <a:r>
                        <a:rPr kumimoji="1" lang="ja-JP" altLang="en-US" sz="900" b="1" dirty="0">
                          <a:latin typeface="Meiryo UI" panose="020B0604030504040204" pitchFamily="50" charset="-128"/>
                          <a:ea typeface="Meiryo UI" panose="020B0604030504040204" pitchFamily="50" charset="-128"/>
                        </a:rPr>
                        <a:t>・</a:t>
                      </a:r>
                      <a:r>
                        <a:rPr kumimoji="1" lang="en-US" altLang="ja-JP" sz="900" b="1" dirty="0" err="1">
                          <a:latin typeface="Meiryo UI" panose="020B0604030504040204" pitchFamily="50" charset="-128"/>
                          <a:ea typeface="Meiryo UI" panose="020B0604030504040204" pitchFamily="50" charset="-128"/>
                        </a:rPr>
                        <a:t>PowerPlatform</a:t>
                      </a:r>
                      <a:r>
                        <a:rPr kumimoji="1" lang="ja-JP" altLang="en-US" sz="900" b="1" dirty="0">
                          <a:latin typeface="Meiryo UI" panose="020B0604030504040204" pitchFamily="50" charset="-128"/>
                          <a:ea typeface="Meiryo UI" panose="020B0604030504040204" pitchFamily="50" charset="-128"/>
                        </a:rPr>
                        <a:t>の概要</a:t>
                      </a:r>
                      <a:endParaRPr kumimoji="1" lang="en-US" altLang="ja-JP" sz="900" b="1" dirty="0">
                        <a:latin typeface="Meiryo UI" panose="020B0604030504040204" pitchFamily="50" charset="-128"/>
                        <a:ea typeface="Meiryo UI" panose="020B0604030504040204" pitchFamily="50" charset="-128"/>
                      </a:endParaRPr>
                    </a:p>
                    <a:p>
                      <a:r>
                        <a:rPr kumimoji="1" lang="ja-JP" altLang="en-US" sz="700" b="0" dirty="0">
                          <a:latin typeface="Meiryo UI" panose="020B0604030504040204" pitchFamily="50" charset="-128"/>
                          <a:ea typeface="Meiryo UI" panose="020B0604030504040204" pitchFamily="50" charset="-128"/>
                        </a:rPr>
                        <a:t>　　</a:t>
                      </a:r>
                      <a:r>
                        <a:rPr kumimoji="1" lang="en-US" altLang="ja-JP" sz="700" b="0" dirty="0" err="1">
                          <a:latin typeface="Meiryo UI" panose="020B0604030504040204" pitchFamily="50" charset="-128"/>
                          <a:ea typeface="Meiryo UI" panose="020B0604030504040204" pitchFamily="50" charset="-128"/>
                        </a:rPr>
                        <a:t>PowerApps,PowerAutomate</a:t>
                      </a:r>
                      <a:r>
                        <a:rPr kumimoji="1" lang="ja-JP" altLang="en-US" sz="700" b="0" dirty="0">
                          <a:latin typeface="Meiryo UI" panose="020B0604030504040204" pitchFamily="50" charset="-128"/>
                          <a:ea typeface="Meiryo UI" panose="020B0604030504040204" pitchFamily="50" charset="-128"/>
                        </a:rPr>
                        <a:t>の基礎的な使い方学習</a:t>
                      </a:r>
                      <a:endParaRPr kumimoji="1" lang="en-US" altLang="ja-JP" sz="700" b="0" dirty="0">
                        <a:latin typeface="Meiryo UI" panose="020B0604030504040204" pitchFamily="50" charset="-128"/>
                        <a:ea typeface="Meiryo UI" panose="020B0604030504040204" pitchFamily="50" charset="-128"/>
                      </a:endParaRPr>
                    </a:p>
                    <a:p>
                      <a:r>
                        <a:rPr kumimoji="1" lang="ja-JP" altLang="en-US" sz="700" b="0" dirty="0">
                          <a:latin typeface="Meiryo UI" panose="020B0604030504040204" pitchFamily="50" charset="-128"/>
                          <a:ea typeface="Meiryo UI" panose="020B0604030504040204" pitchFamily="50" charset="-128"/>
                        </a:rPr>
                        <a:t>　　</a:t>
                      </a:r>
                      <a:r>
                        <a:rPr kumimoji="1" lang="en-US" altLang="ja-JP" sz="700" b="0" dirty="0" err="1">
                          <a:latin typeface="Meiryo UI" panose="020B0604030504040204" pitchFamily="50" charset="-128"/>
                          <a:ea typeface="Meiryo UI" panose="020B0604030504040204" pitchFamily="50" charset="-128"/>
                        </a:rPr>
                        <a:t>PowerAutomate</a:t>
                      </a:r>
                      <a:r>
                        <a:rPr kumimoji="1" lang="ja-JP" altLang="en-US" sz="700" b="0" dirty="0">
                          <a:latin typeface="Meiryo UI" panose="020B0604030504040204" pitchFamily="50" charset="-128"/>
                          <a:ea typeface="Meiryo UI" panose="020B0604030504040204" pitchFamily="50" charset="-128"/>
                        </a:rPr>
                        <a:t>基本操作</a:t>
                      </a:r>
                      <a:endParaRPr kumimoji="1" lang="en-US" altLang="ja-JP" sz="700" b="0" dirty="0">
                        <a:latin typeface="Meiryo UI" panose="020B0604030504040204" pitchFamily="50" charset="-128"/>
                        <a:ea typeface="Meiryo UI" panose="020B0604030504040204" pitchFamily="50" charset="-128"/>
                      </a:endParaRPr>
                    </a:p>
                    <a:p>
                      <a:r>
                        <a:rPr kumimoji="1" lang="ja-JP" altLang="en-US" sz="700" b="0" dirty="0">
                          <a:latin typeface="Meiryo UI" panose="020B0604030504040204" pitchFamily="50" charset="-128"/>
                          <a:ea typeface="Meiryo UI" panose="020B0604030504040204" pitchFamily="50" charset="-128"/>
                        </a:rPr>
                        <a:t>　　日報アプリ作成</a:t>
                      </a:r>
                      <a:endParaRPr kumimoji="1" lang="en-US" altLang="ja-JP" sz="700" b="0" dirty="0">
                        <a:latin typeface="Meiryo UI" panose="020B0604030504040204" pitchFamily="50" charset="-128"/>
                        <a:ea typeface="Meiryo UI" panose="020B0604030504040204" pitchFamily="50" charset="-128"/>
                      </a:endParaRPr>
                    </a:p>
                  </a:txBody>
                  <a:tcPr anchor="ctr"/>
                </a:tc>
                <a:tc rowSpan="2">
                  <a:txBody>
                    <a:bodyPr/>
                    <a:lstStyle/>
                    <a:p>
                      <a:r>
                        <a:rPr kumimoji="1" lang="ja-JP" altLang="en-US" sz="600" b="1" dirty="0">
                          <a:latin typeface="Meiryo UI" panose="020B0604030504040204" pitchFamily="50" charset="-128"/>
                          <a:ea typeface="Meiryo UI" panose="020B0604030504040204" pitchFamily="50" charset="-128"/>
                        </a:rPr>
                        <a:t>リコージャパン株式会社</a:t>
                      </a:r>
                      <a:endParaRPr kumimoji="1" lang="en-US" altLang="ja-JP" sz="600" b="1" dirty="0">
                        <a:latin typeface="Meiryo UI" panose="020B0604030504040204" pitchFamily="50" charset="-128"/>
                        <a:ea typeface="Meiryo UI" panose="020B0604030504040204" pitchFamily="50" charset="-128"/>
                      </a:endParaRPr>
                    </a:p>
                    <a:p>
                      <a:r>
                        <a:rPr kumimoji="1" lang="ja-JP" altLang="en-US" sz="600" b="1" dirty="0">
                          <a:latin typeface="Meiryo UI" panose="020B0604030504040204" pitchFamily="50" charset="-128"/>
                          <a:ea typeface="Meiryo UI" panose="020B0604030504040204" pitchFamily="50" charset="-128"/>
                        </a:rPr>
                        <a:t>デジタルサービス営業本部　石川支社</a:t>
                      </a:r>
                      <a:endParaRPr kumimoji="1" lang="en-US" altLang="ja-JP" sz="600" b="1" dirty="0">
                        <a:latin typeface="Meiryo UI" panose="020B0604030504040204" pitchFamily="50" charset="-128"/>
                        <a:ea typeface="Meiryo UI" panose="020B0604030504040204" pitchFamily="50" charset="-128"/>
                      </a:endParaRPr>
                    </a:p>
                    <a:p>
                      <a:r>
                        <a:rPr kumimoji="1" lang="ja-JP" altLang="en-US" sz="600" b="1" dirty="0">
                          <a:latin typeface="Meiryo UI" panose="020B0604030504040204" pitchFamily="50" charset="-128"/>
                          <a:ea typeface="Meiryo UI" panose="020B0604030504040204" pitchFamily="50" charset="-128"/>
                        </a:rPr>
                        <a:t>　　</a:t>
                      </a:r>
                      <a:r>
                        <a:rPr kumimoji="1" lang="ja-JP" altLang="en-US" sz="1100" b="1" dirty="0">
                          <a:latin typeface="Meiryo UI" panose="020B0604030504040204" pitchFamily="50" charset="-128"/>
                          <a:ea typeface="Meiryo UI" panose="020B0604030504040204" pitchFamily="50" charset="-128"/>
                        </a:rPr>
                        <a:t>貝淵　文勢  </a:t>
                      </a:r>
                      <a:r>
                        <a:rPr kumimoji="1" lang="ja-JP" altLang="en-US" sz="600" b="1" dirty="0">
                          <a:latin typeface="Meiryo UI" panose="020B0604030504040204" pitchFamily="50" charset="-128"/>
                          <a:ea typeface="Meiryo UI" panose="020B0604030504040204" pitchFamily="50" charset="-128"/>
                        </a:rPr>
                        <a:t>　氏</a:t>
                      </a:r>
                    </a:p>
                  </a:txBody>
                  <a:tcPr anchor="ctr"/>
                </a:tc>
                <a:extLst>
                  <a:ext uri="{0D108BD9-81ED-4DB2-BD59-A6C34878D82A}">
                    <a16:rowId xmlns:a16="http://schemas.microsoft.com/office/drawing/2014/main" val="2896436469"/>
                  </a:ext>
                </a:extLst>
              </a:tr>
              <a:tr h="435398">
                <a:tc vMerge="1">
                  <a:txBody>
                    <a:bodyPr/>
                    <a:lstStyle/>
                    <a:p>
                      <a:pPr algn="ctr"/>
                      <a:endParaRPr kumimoji="1" lang="ja-JP" altLang="en-US" sz="1400" b="1" dirty="0"/>
                    </a:p>
                  </a:txBody>
                  <a:tcPr vert="vert" anchor="ctr"/>
                </a:tc>
                <a:tc>
                  <a:txBody>
                    <a:bodyPr/>
                    <a:lstStyle/>
                    <a:p>
                      <a:r>
                        <a:rPr kumimoji="1" lang="en-US" altLang="ja-JP" sz="1400" dirty="0">
                          <a:latin typeface="Meiryo UI" panose="020B0604030504040204" pitchFamily="50" charset="-128"/>
                          <a:ea typeface="Meiryo UI" panose="020B0604030504040204" pitchFamily="50" charset="-128"/>
                        </a:rPr>
                        <a:t>10/22(</a:t>
                      </a:r>
                      <a:r>
                        <a:rPr kumimoji="1" lang="ja-JP" altLang="en-US" sz="1400" dirty="0">
                          <a:latin typeface="Meiryo UI" panose="020B0604030504040204" pitchFamily="50" charset="-128"/>
                          <a:ea typeface="Meiryo UI" panose="020B0604030504040204" pitchFamily="50" charset="-128"/>
                        </a:rPr>
                        <a:t>水</a:t>
                      </a:r>
                      <a:r>
                        <a:rPr kumimoji="1" lang="en-US" altLang="ja-JP" sz="1400" dirty="0">
                          <a:latin typeface="Meiryo UI" panose="020B0604030504040204" pitchFamily="50" charset="-128"/>
                          <a:ea typeface="Meiryo UI" panose="020B0604030504040204" pitchFamily="50" charset="-128"/>
                        </a:rPr>
                        <a:t>)</a:t>
                      </a:r>
                    </a:p>
                    <a:p>
                      <a:r>
                        <a:rPr kumimoji="1" lang="en-US" altLang="ja-JP" sz="1400" dirty="0">
                          <a:latin typeface="Meiryo UI" panose="020B0604030504040204" pitchFamily="50" charset="-128"/>
                          <a:ea typeface="Meiryo UI" panose="020B0604030504040204" pitchFamily="50" charset="-128"/>
                        </a:rPr>
                        <a:t>13:30</a:t>
                      </a:r>
                      <a:r>
                        <a:rPr kumimoji="1" lang="ja-JP" altLang="en-US" sz="1400" dirty="0">
                          <a:latin typeface="Meiryo UI" panose="020B0604030504040204" pitchFamily="50" charset="-128"/>
                          <a:ea typeface="Meiryo UI" panose="020B0604030504040204" pitchFamily="50" charset="-128"/>
                        </a:rPr>
                        <a:t>～</a:t>
                      </a:r>
                      <a:r>
                        <a:rPr kumimoji="1" lang="en-US" altLang="ja-JP" sz="1400" dirty="0">
                          <a:latin typeface="Meiryo UI" panose="020B0604030504040204" pitchFamily="50" charset="-128"/>
                          <a:ea typeface="Meiryo UI" panose="020B0604030504040204" pitchFamily="50" charset="-128"/>
                        </a:rPr>
                        <a:t>16:45</a:t>
                      </a:r>
                      <a:endParaRPr kumimoji="1" lang="ja-JP" altLang="en-US" sz="1400" dirty="0">
                        <a:latin typeface="Meiryo UI" panose="020B0604030504040204" pitchFamily="50" charset="-128"/>
                        <a:ea typeface="Meiryo UI" panose="020B0604030504040204" pitchFamily="50" charset="-128"/>
                      </a:endParaRPr>
                    </a:p>
                  </a:txBody>
                  <a:tcPr anchor="ctr"/>
                </a:tc>
                <a:tc>
                  <a:txBody>
                    <a:bodyPr/>
                    <a:lstStyle/>
                    <a:p>
                      <a:r>
                        <a:rPr kumimoji="1" lang="ja-JP" altLang="en-US" sz="900" b="1" dirty="0">
                          <a:latin typeface="Meiryo UI" panose="020B0604030504040204" pitchFamily="50" charset="-128"/>
                          <a:ea typeface="Meiryo UI" panose="020B0604030504040204" pitchFamily="50" charset="-128"/>
                        </a:rPr>
                        <a:t>・共通アプリ作成による理解</a:t>
                      </a:r>
                      <a:endParaRPr kumimoji="1" lang="en-US" altLang="ja-JP" sz="900" b="1" dirty="0">
                        <a:latin typeface="Meiryo UI" panose="020B0604030504040204" pitchFamily="50" charset="-128"/>
                        <a:ea typeface="Meiryo UI" panose="020B0604030504040204" pitchFamily="50" charset="-128"/>
                      </a:endParaRPr>
                    </a:p>
                    <a:p>
                      <a:r>
                        <a:rPr kumimoji="1" lang="ja-JP" altLang="en-US" sz="700" b="0" dirty="0">
                          <a:latin typeface="Meiryo UI" panose="020B0604030504040204" pitchFamily="50" charset="-128"/>
                          <a:ea typeface="Meiryo UI" panose="020B0604030504040204" pitchFamily="50" charset="-128"/>
                        </a:rPr>
                        <a:t>　　</a:t>
                      </a:r>
                      <a:r>
                        <a:rPr kumimoji="1" lang="en-US" altLang="ja-JP" sz="700" b="0" dirty="0">
                          <a:latin typeface="Meiryo UI" panose="020B0604030504040204" pitchFamily="50" charset="-128"/>
                          <a:ea typeface="Meiryo UI" panose="020B0604030504040204" pitchFamily="50" charset="-128"/>
                        </a:rPr>
                        <a:t>SharePoint</a:t>
                      </a:r>
                      <a:r>
                        <a:rPr kumimoji="1" lang="ja-JP" altLang="en-US" sz="700" b="0" dirty="0">
                          <a:latin typeface="Meiryo UI" panose="020B0604030504040204" pitchFamily="50" charset="-128"/>
                          <a:ea typeface="Meiryo UI" panose="020B0604030504040204" pitchFamily="50" charset="-128"/>
                        </a:rPr>
                        <a:t>の概要説明、</a:t>
                      </a:r>
                      <a:r>
                        <a:rPr kumimoji="1" lang="en-US" altLang="ja-JP" sz="700" b="0" dirty="0">
                          <a:latin typeface="Meiryo UI" panose="020B0604030504040204" pitchFamily="50" charset="-128"/>
                          <a:ea typeface="Meiryo UI" panose="020B0604030504040204" pitchFamily="50" charset="-128"/>
                        </a:rPr>
                        <a:t>SharePoint</a:t>
                      </a:r>
                      <a:r>
                        <a:rPr kumimoji="1" lang="ja-JP" altLang="en-US" sz="700" b="0" dirty="0">
                          <a:latin typeface="Meiryo UI" panose="020B0604030504040204" pitchFamily="50" charset="-128"/>
                          <a:ea typeface="Meiryo UI" panose="020B0604030504040204" pitchFamily="50" charset="-128"/>
                        </a:rPr>
                        <a:t>リストの説明</a:t>
                      </a:r>
                      <a:endParaRPr kumimoji="1" lang="en-US" altLang="ja-JP" sz="700" b="0" dirty="0">
                        <a:latin typeface="Meiryo UI" panose="020B0604030504040204" pitchFamily="50" charset="-128"/>
                        <a:ea typeface="Meiryo UI" panose="020B0604030504040204" pitchFamily="50" charset="-128"/>
                      </a:endParaRPr>
                    </a:p>
                    <a:p>
                      <a:r>
                        <a:rPr kumimoji="1" lang="ja-JP" altLang="en-US" sz="700" b="0" dirty="0">
                          <a:latin typeface="Meiryo UI" panose="020B0604030504040204" pitchFamily="50" charset="-128"/>
                          <a:ea typeface="Meiryo UI" panose="020B0604030504040204" pitchFamily="50" charset="-128"/>
                        </a:rPr>
                        <a:t>　　備品管理のアプリを作成</a:t>
                      </a:r>
                      <a:endParaRPr kumimoji="1" lang="en-US" altLang="ja-JP" sz="700" b="0" dirty="0">
                        <a:latin typeface="Meiryo UI" panose="020B0604030504040204" pitchFamily="50" charset="-128"/>
                        <a:ea typeface="Meiryo UI" panose="020B0604030504040204" pitchFamily="50" charset="-128"/>
                      </a:endParaRPr>
                    </a:p>
                    <a:p>
                      <a:r>
                        <a:rPr kumimoji="1" lang="ja-JP" altLang="en-US" sz="700" b="0" dirty="0">
                          <a:latin typeface="Meiryo UI" panose="020B0604030504040204" pitchFamily="50" charset="-128"/>
                          <a:ea typeface="Meiryo UI" panose="020B0604030504040204" pitchFamily="50" charset="-128"/>
                        </a:rPr>
                        <a:t>　　</a:t>
                      </a:r>
                      <a:r>
                        <a:rPr kumimoji="1" lang="en-US" altLang="ja-JP" sz="700" b="0" dirty="0">
                          <a:latin typeface="Meiryo UI" panose="020B0604030504040204" pitchFamily="50" charset="-128"/>
                          <a:ea typeface="Meiryo UI" panose="020B0604030504040204" pitchFamily="50" charset="-128"/>
                        </a:rPr>
                        <a:t>QR</a:t>
                      </a:r>
                      <a:r>
                        <a:rPr kumimoji="1" lang="ja-JP" altLang="en-US" sz="700" b="0" dirty="0">
                          <a:latin typeface="Meiryo UI" panose="020B0604030504040204" pitchFamily="50" charset="-128"/>
                          <a:ea typeface="Meiryo UI" panose="020B0604030504040204" pitchFamily="50" charset="-128"/>
                        </a:rPr>
                        <a:t>コードスキャンの追加</a:t>
                      </a:r>
                      <a:endParaRPr kumimoji="1" lang="en-US" altLang="ja-JP" sz="700" b="0" dirty="0">
                        <a:latin typeface="Meiryo UI" panose="020B0604030504040204" pitchFamily="50" charset="-128"/>
                        <a:ea typeface="Meiryo UI" panose="020B0604030504040204" pitchFamily="50" charset="-128"/>
                      </a:endParaRPr>
                    </a:p>
                    <a:p>
                      <a:r>
                        <a:rPr kumimoji="1" lang="ja-JP" altLang="en-US" sz="700" b="0" dirty="0">
                          <a:latin typeface="Meiryo UI" panose="020B0604030504040204" pitchFamily="50" charset="-128"/>
                          <a:ea typeface="Meiryo UI" panose="020B0604030504040204" pitchFamily="50" charset="-128"/>
                        </a:rPr>
                        <a:t>　　備品登録～承認フロー作成</a:t>
                      </a:r>
                      <a:endParaRPr kumimoji="1" lang="en-US" altLang="ja-JP" sz="700" b="0" dirty="0">
                        <a:latin typeface="Meiryo UI" panose="020B0604030504040204" pitchFamily="50" charset="-128"/>
                        <a:ea typeface="Meiryo UI" panose="020B0604030504040204" pitchFamily="50" charset="-128"/>
                      </a:endParaRPr>
                    </a:p>
                  </a:txBody>
                  <a:tcPr anchor="ctr"/>
                </a:tc>
                <a:tc vMerge="1">
                  <a:txBody>
                    <a:bodyPr/>
                    <a:lstStyle/>
                    <a:p>
                      <a:endParaRPr kumimoji="1" lang="ja-JP" altLang="en-US" sz="1000" b="1" dirty="0"/>
                    </a:p>
                  </a:txBody>
                  <a:tcPr anchor="ctr"/>
                </a:tc>
                <a:extLst>
                  <a:ext uri="{0D108BD9-81ED-4DB2-BD59-A6C34878D82A}">
                    <a16:rowId xmlns:a16="http://schemas.microsoft.com/office/drawing/2014/main" val="2033172238"/>
                  </a:ext>
                </a:extLst>
              </a:tr>
              <a:tr h="435398">
                <a:tc vMerge="1">
                  <a:txBody>
                    <a:bodyPr/>
                    <a:lstStyle/>
                    <a:p>
                      <a:pPr algn="ctr"/>
                      <a:endParaRPr kumimoji="1" lang="ja-JP" altLang="en-US" sz="1400" b="1" dirty="0"/>
                    </a:p>
                  </a:txBody>
                  <a:tcPr vert="vert" anchor="ctr"/>
                </a:tc>
                <a:tc>
                  <a:txBody>
                    <a:bodyPr/>
                    <a:lstStyle/>
                    <a:p>
                      <a:r>
                        <a:rPr kumimoji="1" lang="en-US" altLang="ja-JP" sz="1400" dirty="0">
                          <a:latin typeface="Meiryo UI" panose="020B0604030504040204" pitchFamily="50" charset="-128"/>
                          <a:ea typeface="Meiryo UI" panose="020B0604030504040204" pitchFamily="50" charset="-128"/>
                        </a:rPr>
                        <a:t>11/5(</a:t>
                      </a:r>
                      <a:r>
                        <a:rPr kumimoji="1" lang="ja-JP" altLang="en-US" sz="1400" dirty="0">
                          <a:latin typeface="Meiryo UI" panose="020B0604030504040204" pitchFamily="50" charset="-128"/>
                          <a:ea typeface="Meiryo UI" panose="020B0604030504040204" pitchFamily="50" charset="-128"/>
                        </a:rPr>
                        <a:t>水</a:t>
                      </a:r>
                      <a:r>
                        <a:rPr kumimoji="1" lang="en-US" altLang="ja-JP" sz="1400" dirty="0">
                          <a:latin typeface="Meiryo UI" panose="020B0604030504040204" pitchFamily="50" charset="-128"/>
                          <a:ea typeface="Meiryo UI" panose="020B0604030504040204" pitchFamily="50" charset="-128"/>
                        </a:rPr>
                        <a:t>)</a:t>
                      </a:r>
                    </a:p>
                    <a:p>
                      <a:r>
                        <a:rPr kumimoji="1" lang="en-US" altLang="ja-JP" sz="1400" dirty="0">
                          <a:latin typeface="Meiryo UI" panose="020B0604030504040204" pitchFamily="50" charset="-128"/>
                          <a:ea typeface="Meiryo UI" panose="020B0604030504040204" pitchFamily="50" charset="-128"/>
                        </a:rPr>
                        <a:t>13:30</a:t>
                      </a:r>
                      <a:r>
                        <a:rPr kumimoji="1" lang="ja-JP" altLang="en-US" sz="1400" dirty="0">
                          <a:latin typeface="Meiryo UI" panose="020B0604030504040204" pitchFamily="50" charset="-128"/>
                          <a:ea typeface="Meiryo UI" panose="020B0604030504040204" pitchFamily="50" charset="-128"/>
                        </a:rPr>
                        <a:t>～</a:t>
                      </a:r>
                      <a:r>
                        <a:rPr kumimoji="1" lang="en-US" altLang="ja-JP" sz="1400" dirty="0">
                          <a:latin typeface="Meiryo UI" panose="020B0604030504040204" pitchFamily="50" charset="-128"/>
                          <a:ea typeface="Meiryo UI" panose="020B0604030504040204" pitchFamily="50" charset="-128"/>
                        </a:rPr>
                        <a:t>16:30</a:t>
                      </a:r>
                      <a:endParaRPr kumimoji="1" lang="ja-JP" altLang="en-US" sz="1400" dirty="0">
                        <a:latin typeface="Meiryo UI" panose="020B0604030504040204" pitchFamily="50" charset="-128"/>
                        <a:ea typeface="Meiryo UI" panose="020B0604030504040204" pitchFamily="50" charset="-128"/>
                      </a:endParaRPr>
                    </a:p>
                  </a:txBody>
                  <a:tcPr anchor="ctr"/>
                </a:tc>
                <a:tc>
                  <a:txBody>
                    <a:bodyPr/>
                    <a:lstStyle/>
                    <a:p>
                      <a:r>
                        <a:rPr kumimoji="1" lang="ja-JP" altLang="en-US" sz="900" b="1" dirty="0">
                          <a:latin typeface="Meiryo UI" panose="020B0604030504040204" pitchFamily="50" charset="-128"/>
                          <a:ea typeface="Meiryo UI" panose="020B0604030504040204" pitchFamily="50" charset="-128"/>
                        </a:rPr>
                        <a:t>・</a:t>
                      </a:r>
                      <a:r>
                        <a:rPr kumimoji="1" lang="en-US" altLang="ja-JP" sz="900" b="1" dirty="0">
                          <a:latin typeface="Meiryo UI" panose="020B0604030504040204" pitchFamily="50" charset="-128"/>
                          <a:ea typeface="Meiryo UI" panose="020B0604030504040204" pitchFamily="50" charset="-128"/>
                        </a:rPr>
                        <a:t>TIPS</a:t>
                      </a:r>
                      <a:r>
                        <a:rPr kumimoji="1" lang="ja-JP" altLang="en-US" sz="900" b="1" dirty="0">
                          <a:latin typeface="Meiryo UI" panose="020B0604030504040204" pitchFamily="50" charset="-128"/>
                          <a:ea typeface="Meiryo UI" panose="020B0604030504040204" pitchFamily="50" charset="-128"/>
                        </a:rPr>
                        <a:t>や事例の学習</a:t>
                      </a:r>
                      <a:endParaRPr kumimoji="1" lang="en-US" altLang="ja-JP" sz="900" b="1" dirty="0">
                        <a:latin typeface="Meiryo UI" panose="020B0604030504040204" pitchFamily="50" charset="-128"/>
                        <a:ea typeface="Meiryo UI" panose="020B0604030504040204" pitchFamily="50" charset="-128"/>
                      </a:endParaRPr>
                    </a:p>
                    <a:p>
                      <a:r>
                        <a:rPr kumimoji="1" lang="ja-JP" altLang="en-US" sz="700" b="0" dirty="0">
                          <a:latin typeface="Meiryo UI" panose="020B0604030504040204" pitchFamily="50" charset="-128"/>
                          <a:ea typeface="Meiryo UI" panose="020B0604030504040204" pitchFamily="50" charset="-128"/>
                        </a:rPr>
                        <a:t>　　</a:t>
                      </a:r>
                      <a:r>
                        <a:rPr kumimoji="1" lang="en-US" altLang="ja-JP" sz="700" b="0" dirty="0">
                          <a:latin typeface="Meiryo UI" panose="020B0604030504040204" pitchFamily="50" charset="-128"/>
                          <a:ea typeface="Meiryo UI" panose="020B0604030504040204" pitchFamily="50" charset="-128"/>
                        </a:rPr>
                        <a:t>TIPS</a:t>
                      </a:r>
                      <a:r>
                        <a:rPr kumimoji="1" lang="ja-JP" altLang="en-US" sz="700" b="0" dirty="0">
                          <a:latin typeface="Meiryo UI" panose="020B0604030504040204" pitchFamily="50" charset="-128"/>
                          <a:ea typeface="Meiryo UI" panose="020B0604030504040204" pitchFamily="50" charset="-128"/>
                        </a:rPr>
                        <a:t>の紹介</a:t>
                      </a:r>
                      <a:endParaRPr kumimoji="1" lang="en-US" altLang="ja-JP" sz="700" b="0" dirty="0">
                        <a:latin typeface="Meiryo UI" panose="020B0604030504040204" pitchFamily="50" charset="-128"/>
                        <a:ea typeface="Meiryo UI" panose="020B0604030504040204" pitchFamily="50" charset="-128"/>
                      </a:endParaRPr>
                    </a:p>
                    <a:p>
                      <a:r>
                        <a:rPr kumimoji="1" lang="ja-JP" altLang="en-US" sz="700" b="0" dirty="0">
                          <a:latin typeface="Meiryo UI" panose="020B0604030504040204" pitchFamily="50" charset="-128"/>
                          <a:ea typeface="Meiryo UI" panose="020B0604030504040204" pitchFamily="50" charset="-128"/>
                        </a:rPr>
                        <a:t>　　各自アプリケーション作成</a:t>
                      </a:r>
                      <a:endParaRPr kumimoji="1" lang="en-US" altLang="ja-JP" sz="700" b="0" dirty="0">
                        <a:latin typeface="Meiryo UI" panose="020B0604030504040204" pitchFamily="50" charset="-128"/>
                        <a:ea typeface="Meiryo UI" panose="020B0604030504040204" pitchFamily="50" charset="-128"/>
                      </a:endParaRPr>
                    </a:p>
                  </a:txBody>
                  <a:tcPr anchor="ctr"/>
                </a:tc>
                <a:tc rowSpan="2">
                  <a:txBody>
                    <a:bodyPr/>
                    <a:lstStyle/>
                    <a:p>
                      <a:r>
                        <a:rPr kumimoji="1" lang="ja-JP" altLang="en-US" sz="600" b="1" dirty="0">
                          <a:latin typeface="Meiryo UI" panose="020B0604030504040204" pitchFamily="50" charset="-128"/>
                          <a:ea typeface="Meiryo UI" panose="020B0604030504040204" pitchFamily="50" charset="-128"/>
                        </a:rPr>
                        <a:t>リコージャパン株式会社　 デジタルサービス技術本部 </a:t>
                      </a:r>
                      <a:endParaRPr kumimoji="1" lang="en-US" altLang="ja-JP" sz="600" b="1" dirty="0">
                        <a:latin typeface="Meiryo UI" panose="020B0604030504040204" pitchFamily="50" charset="-128"/>
                        <a:ea typeface="Meiryo UI" panose="020B0604030504040204" pitchFamily="50" charset="-128"/>
                      </a:endParaRPr>
                    </a:p>
                    <a:p>
                      <a:r>
                        <a:rPr kumimoji="1" lang="ja-JP" altLang="en-US" sz="600" b="1" dirty="0">
                          <a:latin typeface="Meiryo UI" panose="020B0604030504040204" pitchFamily="50" charset="-128"/>
                          <a:ea typeface="Meiryo UI" panose="020B0604030504040204" pitchFamily="50" charset="-128"/>
                        </a:rPr>
                        <a:t>クラウドビジネス事業部 　第一クラウドソリューション部 </a:t>
                      </a:r>
                      <a:endParaRPr kumimoji="1" lang="en-US" altLang="ja-JP" sz="1000" b="1" dirty="0">
                        <a:latin typeface="Meiryo UI" panose="020B0604030504040204" pitchFamily="50" charset="-128"/>
                        <a:ea typeface="Meiryo UI" panose="020B0604030504040204" pitchFamily="50" charset="-128"/>
                      </a:endParaRPr>
                    </a:p>
                    <a:p>
                      <a:r>
                        <a:rPr kumimoji="1" lang="ja-JP" altLang="en-US" sz="600" b="1" dirty="0">
                          <a:latin typeface="Meiryo UI" panose="020B0604030504040204" pitchFamily="50" charset="-128"/>
                          <a:ea typeface="Meiryo UI" panose="020B0604030504040204" pitchFamily="50" charset="-128"/>
                        </a:rPr>
                        <a:t>第４グループ　</a:t>
                      </a:r>
                      <a:br>
                        <a:rPr kumimoji="1" lang="en-US" altLang="ja-JP" sz="600" b="1" dirty="0">
                          <a:latin typeface="Meiryo UI" panose="020B0604030504040204" pitchFamily="50" charset="-128"/>
                          <a:ea typeface="Meiryo UI" panose="020B0604030504040204" pitchFamily="50" charset="-128"/>
                        </a:rPr>
                      </a:br>
                      <a:r>
                        <a:rPr kumimoji="1" lang="ja-JP" altLang="en-US" sz="600" b="1" dirty="0">
                          <a:latin typeface="Meiryo UI" panose="020B0604030504040204" pitchFamily="50" charset="-128"/>
                          <a:ea typeface="Meiryo UI" panose="020B0604030504040204" pitchFamily="50" charset="-128"/>
                        </a:rPr>
                        <a:t>　　　</a:t>
                      </a:r>
                      <a:r>
                        <a:rPr kumimoji="1" lang="ja-JP" altLang="en-US" sz="1100" b="1" dirty="0">
                          <a:latin typeface="Meiryo UI" panose="020B0604030504040204" pitchFamily="50" charset="-128"/>
                          <a:ea typeface="Meiryo UI" panose="020B0604030504040204" pitchFamily="50" charset="-128"/>
                        </a:rPr>
                        <a:t>鈴木　俊介  </a:t>
                      </a:r>
                      <a:r>
                        <a:rPr kumimoji="1" lang="ja-JP" altLang="en-US" sz="600" b="1" dirty="0">
                          <a:latin typeface="Meiryo UI" panose="020B0604030504040204" pitchFamily="50" charset="-128"/>
                          <a:ea typeface="Meiryo UI" panose="020B0604030504040204" pitchFamily="50" charset="-128"/>
                        </a:rPr>
                        <a:t> 氏</a:t>
                      </a:r>
                      <a:endParaRPr kumimoji="1" lang="en-US" altLang="ja-JP" sz="600" b="1"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2636853630"/>
                  </a:ext>
                </a:extLst>
              </a:tr>
              <a:tr h="435398">
                <a:tc vMerge="1">
                  <a:txBody>
                    <a:bodyPr/>
                    <a:lstStyle/>
                    <a:p>
                      <a:pPr algn="ctr"/>
                      <a:endParaRPr kumimoji="1" lang="ja-JP" altLang="en-US" sz="1400" b="1" dirty="0"/>
                    </a:p>
                  </a:txBody>
                  <a:tcPr vert="vert" anchor="ctr"/>
                </a:tc>
                <a:tc>
                  <a:txBody>
                    <a:bodyPr/>
                    <a:lstStyle/>
                    <a:p>
                      <a:r>
                        <a:rPr kumimoji="1" lang="en-US" altLang="ja-JP" sz="1400" dirty="0">
                          <a:latin typeface="Meiryo UI" panose="020B0604030504040204" pitchFamily="50" charset="-128"/>
                          <a:ea typeface="Meiryo UI" panose="020B0604030504040204" pitchFamily="50" charset="-128"/>
                        </a:rPr>
                        <a:t>11/19(</a:t>
                      </a:r>
                      <a:r>
                        <a:rPr kumimoji="1" lang="ja-JP" altLang="en-US" sz="1400" dirty="0">
                          <a:latin typeface="Meiryo UI" panose="020B0604030504040204" pitchFamily="50" charset="-128"/>
                          <a:ea typeface="Meiryo UI" panose="020B0604030504040204" pitchFamily="50" charset="-128"/>
                        </a:rPr>
                        <a:t>水</a:t>
                      </a:r>
                      <a:r>
                        <a:rPr kumimoji="1" lang="en-US" altLang="ja-JP" sz="1400" dirty="0">
                          <a:latin typeface="Meiryo UI" panose="020B0604030504040204" pitchFamily="50" charset="-128"/>
                          <a:ea typeface="Meiryo UI" panose="020B0604030504040204" pitchFamily="50" charset="-128"/>
                        </a:rPr>
                        <a:t>)</a:t>
                      </a:r>
                    </a:p>
                    <a:p>
                      <a:r>
                        <a:rPr kumimoji="1" lang="en-US" altLang="ja-JP" sz="1400" dirty="0">
                          <a:latin typeface="Meiryo UI" panose="020B0604030504040204" pitchFamily="50" charset="-128"/>
                          <a:ea typeface="Meiryo UI" panose="020B0604030504040204" pitchFamily="50" charset="-128"/>
                        </a:rPr>
                        <a:t>13:30</a:t>
                      </a:r>
                      <a:r>
                        <a:rPr kumimoji="1" lang="ja-JP" altLang="en-US" sz="1400" dirty="0">
                          <a:latin typeface="Meiryo UI" panose="020B0604030504040204" pitchFamily="50" charset="-128"/>
                          <a:ea typeface="Meiryo UI" panose="020B0604030504040204" pitchFamily="50" charset="-128"/>
                        </a:rPr>
                        <a:t>～</a:t>
                      </a:r>
                      <a:r>
                        <a:rPr kumimoji="1" lang="en-US" altLang="ja-JP" sz="1400" dirty="0">
                          <a:latin typeface="Meiryo UI" panose="020B0604030504040204" pitchFamily="50" charset="-128"/>
                          <a:ea typeface="Meiryo UI" panose="020B0604030504040204" pitchFamily="50" charset="-128"/>
                        </a:rPr>
                        <a:t>16:50</a:t>
                      </a:r>
                      <a:endParaRPr kumimoji="1" lang="ja-JP" altLang="en-US" sz="1400" dirty="0">
                        <a:latin typeface="Meiryo UI" panose="020B0604030504040204" pitchFamily="50" charset="-128"/>
                        <a:ea typeface="Meiryo UI" panose="020B0604030504040204" pitchFamily="50" charset="-128"/>
                      </a:endParaRPr>
                    </a:p>
                  </a:txBody>
                  <a:tcPr anchor="ctr"/>
                </a:tc>
                <a:tc>
                  <a:txBody>
                    <a:bodyPr/>
                    <a:lstStyle/>
                    <a:p>
                      <a:r>
                        <a:rPr kumimoji="1" lang="ja-JP" altLang="en-US" sz="900" b="1" dirty="0">
                          <a:latin typeface="Meiryo UI" panose="020B0604030504040204" pitchFamily="50" charset="-128"/>
                          <a:ea typeface="Meiryo UI" panose="020B0604030504040204" pitchFamily="50" charset="-128"/>
                        </a:rPr>
                        <a:t>・個別アプリ作成と発表</a:t>
                      </a:r>
                      <a:endParaRPr kumimoji="1" lang="en-US" altLang="ja-JP" sz="900" b="1" dirty="0">
                        <a:latin typeface="Meiryo UI" panose="020B0604030504040204" pitchFamily="50" charset="-128"/>
                        <a:ea typeface="Meiryo UI" panose="020B0604030504040204" pitchFamily="50" charset="-128"/>
                      </a:endParaRPr>
                    </a:p>
                    <a:p>
                      <a:r>
                        <a:rPr kumimoji="1" lang="ja-JP" altLang="en-US" sz="700" b="0" dirty="0">
                          <a:latin typeface="Meiryo UI" panose="020B0604030504040204" pitchFamily="50" charset="-128"/>
                          <a:ea typeface="Meiryo UI" panose="020B0604030504040204" pitchFamily="50" charset="-128"/>
                        </a:rPr>
                        <a:t>　　各自アプリケーション作成</a:t>
                      </a:r>
                      <a:endParaRPr kumimoji="1" lang="en-US" altLang="ja-JP" sz="700" b="0" dirty="0">
                        <a:latin typeface="Meiryo UI" panose="020B0604030504040204" pitchFamily="50" charset="-128"/>
                        <a:ea typeface="Meiryo UI" panose="020B0604030504040204" pitchFamily="50" charset="-128"/>
                      </a:endParaRPr>
                    </a:p>
                    <a:p>
                      <a:r>
                        <a:rPr kumimoji="1" lang="ja-JP" altLang="en-US" sz="700" b="0" dirty="0">
                          <a:latin typeface="Meiryo UI" panose="020B0604030504040204" pitchFamily="50" charset="-128"/>
                          <a:ea typeface="Meiryo UI" panose="020B0604030504040204" pitchFamily="50" charset="-128"/>
                        </a:rPr>
                        <a:t>　　作成したアプリを各自発表</a:t>
                      </a:r>
                      <a:endParaRPr kumimoji="1" lang="en-US" altLang="ja-JP" sz="700" b="0" dirty="0">
                        <a:latin typeface="Meiryo UI" panose="020B0604030504040204" pitchFamily="50" charset="-128"/>
                        <a:ea typeface="Meiryo UI" panose="020B0604030504040204" pitchFamily="50" charset="-128"/>
                      </a:endParaRPr>
                    </a:p>
                  </a:txBody>
                  <a:tcPr anchor="ctr"/>
                </a:tc>
                <a:tc vMerge="1">
                  <a:txBody>
                    <a:bodyPr/>
                    <a:lstStyle/>
                    <a:p>
                      <a:endParaRPr kumimoji="1" lang="ja-JP" altLang="en-US" sz="700" b="1" dirty="0">
                        <a:latin typeface="ＭＳ Ｐゴシック 本文"/>
                      </a:endParaRPr>
                    </a:p>
                  </a:txBody>
                  <a:tcPr anchor="ctr"/>
                </a:tc>
                <a:extLst>
                  <a:ext uri="{0D108BD9-81ED-4DB2-BD59-A6C34878D82A}">
                    <a16:rowId xmlns:a16="http://schemas.microsoft.com/office/drawing/2014/main" val="1536149162"/>
                  </a:ext>
                </a:extLst>
              </a:tr>
              <a:tr h="435398">
                <a:tc rowSpan="2">
                  <a:txBody>
                    <a:bodyPr/>
                    <a:lstStyle/>
                    <a:p>
                      <a:pPr algn="ctr"/>
                      <a:r>
                        <a:rPr kumimoji="1" lang="en-US" altLang="ja-JP" sz="1400" b="1" dirty="0">
                          <a:latin typeface="Meiryo UI" panose="020B0604030504040204" pitchFamily="50" charset="-128"/>
                          <a:ea typeface="Meiryo UI" panose="020B0604030504040204" pitchFamily="50" charset="-128"/>
                        </a:rPr>
                        <a:t>Copilot</a:t>
                      </a:r>
                      <a:r>
                        <a:rPr kumimoji="1" lang="ja-JP" altLang="en-US" sz="1400" b="1" dirty="0">
                          <a:latin typeface="Meiryo UI" panose="020B0604030504040204" pitchFamily="50" charset="-128"/>
                          <a:ea typeface="Meiryo UI" panose="020B0604030504040204" pitchFamily="50" charset="-128"/>
                        </a:rPr>
                        <a:t>編</a:t>
                      </a:r>
                    </a:p>
                  </a:txBody>
                  <a:tcPr vert="vert" anchor="ctr"/>
                </a:tc>
                <a:tc>
                  <a:txBody>
                    <a:bodyPr/>
                    <a:lstStyle/>
                    <a:p>
                      <a:r>
                        <a:rPr kumimoji="1" lang="en-US" altLang="ja-JP" sz="1400" dirty="0">
                          <a:latin typeface="Meiryo UI" panose="020B0604030504040204" pitchFamily="50" charset="-128"/>
                          <a:ea typeface="Meiryo UI" panose="020B0604030504040204" pitchFamily="50" charset="-128"/>
                        </a:rPr>
                        <a:t>11/26(</a:t>
                      </a:r>
                      <a:r>
                        <a:rPr kumimoji="1" lang="ja-JP" altLang="en-US" sz="1400" dirty="0">
                          <a:latin typeface="Meiryo UI" panose="020B0604030504040204" pitchFamily="50" charset="-128"/>
                          <a:ea typeface="Meiryo UI" panose="020B0604030504040204" pitchFamily="50" charset="-128"/>
                        </a:rPr>
                        <a:t>水</a:t>
                      </a:r>
                      <a:r>
                        <a:rPr kumimoji="1" lang="en-US" altLang="ja-JP" sz="1400" dirty="0">
                          <a:latin typeface="Meiryo UI" panose="020B0604030504040204" pitchFamily="50" charset="-128"/>
                          <a:ea typeface="Meiryo UI" panose="020B0604030504040204" pitchFamily="50" charset="-128"/>
                        </a:rPr>
                        <a:t>)</a:t>
                      </a:r>
                    </a:p>
                    <a:p>
                      <a:r>
                        <a:rPr kumimoji="1" lang="en-US" altLang="ja-JP" sz="1400" dirty="0">
                          <a:latin typeface="Meiryo UI" panose="020B0604030504040204" pitchFamily="50" charset="-128"/>
                          <a:ea typeface="Meiryo UI" panose="020B0604030504040204" pitchFamily="50" charset="-128"/>
                        </a:rPr>
                        <a:t>13:30</a:t>
                      </a:r>
                      <a:r>
                        <a:rPr kumimoji="1" lang="ja-JP" altLang="en-US" sz="1400" dirty="0">
                          <a:latin typeface="Meiryo UI" panose="020B0604030504040204" pitchFamily="50" charset="-128"/>
                          <a:ea typeface="Meiryo UI" panose="020B0604030504040204" pitchFamily="50" charset="-128"/>
                        </a:rPr>
                        <a:t>～</a:t>
                      </a:r>
                      <a:r>
                        <a:rPr kumimoji="1" lang="en-US" altLang="ja-JP" sz="1400" dirty="0">
                          <a:latin typeface="Meiryo UI" panose="020B0604030504040204" pitchFamily="50" charset="-128"/>
                          <a:ea typeface="Meiryo UI" panose="020B0604030504040204" pitchFamily="50" charset="-128"/>
                        </a:rPr>
                        <a:t>16:30</a:t>
                      </a:r>
                      <a:endParaRPr kumimoji="1" lang="ja-JP" altLang="en-US" sz="1400" dirty="0">
                        <a:latin typeface="Meiryo UI" panose="020B0604030504040204" pitchFamily="50" charset="-128"/>
                        <a:ea typeface="Meiryo UI" panose="020B0604030504040204" pitchFamily="50" charset="-128"/>
                      </a:endParaRPr>
                    </a:p>
                  </a:txBody>
                  <a:tcPr anchor="ctr"/>
                </a:tc>
                <a:tc>
                  <a:txBody>
                    <a:bodyPr/>
                    <a:lstStyle/>
                    <a:p>
                      <a:pPr rtl="0" fontAlgn="base"/>
                      <a:r>
                        <a:rPr kumimoji="1" lang="ja-JP" altLang="en-US" sz="900" b="1" i="0" kern="1200" dirty="0">
                          <a:solidFill>
                            <a:schemeClr val="dk1"/>
                          </a:solidFill>
                          <a:effectLst/>
                          <a:latin typeface="Meiryo UI" panose="020B0604030504040204" pitchFamily="50" charset="-128"/>
                          <a:ea typeface="Meiryo UI" panose="020B0604030504040204" pitchFamily="50" charset="-128"/>
                          <a:cs typeface="+mn-cs"/>
                        </a:rPr>
                        <a:t>・</a:t>
                      </a:r>
                      <a:r>
                        <a:rPr kumimoji="1" lang="ja-JP" altLang="ja-JP" sz="900" b="1" i="0" kern="1200" dirty="0">
                          <a:solidFill>
                            <a:schemeClr val="dk1"/>
                          </a:solidFill>
                          <a:effectLst/>
                          <a:latin typeface="Meiryo UI" panose="020B0604030504040204" pitchFamily="50" charset="-128"/>
                          <a:ea typeface="Meiryo UI" panose="020B0604030504040204" pitchFamily="50" charset="-128"/>
                          <a:cs typeface="+mn-cs"/>
                        </a:rPr>
                        <a:t>生成</a:t>
                      </a:r>
                      <a:r>
                        <a:rPr kumimoji="1" lang="en-US" altLang="ja-JP" sz="900" b="1" i="0" kern="1200" dirty="0">
                          <a:solidFill>
                            <a:schemeClr val="dk1"/>
                          </a:solidFill>
                          <a:effectLst/>
                          <a:latin typeface="Meiryo UI" panose="020B0604030504040204" pitchFamily="50" charset="-128"/>
                          <a:ea typeface="Meiryo UI" panose="020B0604030504040204" pitchFamily="50" charset="-128"/>
                          <a:cs typeface="+mn-cs"/>
                        </a:rPr>
                        <a:t>AI</a:t>
                      </a:r>
                      <a:r>
                        <a:rPr kumimoji="1" lang="ja-JP" altLang="ja-JP" sz="900" b="1" i="0" kern="1200" dirty="0">
                          <a:solidFill>
                            <a:schemeClr val="dk1"/>
                          </a:solidFill>
                          <a:effectLst/>
                          <a:latin typeface="Meiryo UI" panose="020B0604030504040204" pitchFamily="50" charset="-128"/>
                          <a:ea typeface="Meiryo UI" panose="020B0604030504040204" pitchFamily="50" charset="-128"/>
                          <a:cs typeface="+mn-cs"/>
                        </a:rPr>
                        <a:t>の概要とプロンプト</a:t>
                      </a:r>
                      <a:r>
                        <a:rPr kumimoji="1" lang="en-US" altLang="ja-JP" sz="900" b="1" i="0" kern="1200" dirty="0">
                          <a:solidFill>
                            <a:schemeClr val="dk1"/>
                          </a:solidFill>
                          <a:effectLst/>
                          <a:latin typeface="Meiryo UI" panose="020B0604030504040204" pitchFamily="50" charset="-128"/>
                          <a:ea typeface="Meiryo UI" panose="020B0604030504040204" pitchFamily="50" charset="-128"/>
                          <a:cs typeface="+mn-cs"/>
                        </a:rPr>
                        <a:t>(</a:t>
                      </a:r>
                      <a:r>
                        <a:rPr kumimoji="1" lang="ja-JP" altLang="ja-JP" sz="900" b="1" i="0" kern="1200" dirty="0">
                          <a:solidFill>
                            <a:schemeClr val="dk1"/>
                          </a:solidFill>
                          <a:effectLst/>
                          <a:latin typeface="Meiryo UI" panose="020B0604030504040204" pitchFamily="50" charset="-128"/>
                          <a:ea typeface="Meiryo UI" panose="020B0604030504040204" pitchFamily="50" charset="-128"/>
                          <a:cs typeface="+mn-cs"/>
                        </a:rPr>
                        <a:t>生成</a:t>
                      </a:r>
                      <a:r>
                        <a:rPr kumimoji="1" lang="en-US" altLang="ja-JP" sz="900" b="1" i="0" kern="1200" dirty="0">
                          <a:solidFill>
                            <a:schemeClr val="dk1"/>
                          </a:solidFill>
                          <a:effectLst/>
                          <a:latin typeface="Meiryo UI" panose="020B0604030504040204" pitchFamily="50" charset="-128"/>
                          <a:ea typeface="Meiryo UI" panose="020B0604030504040204" pitchFamily="50" charset="-128"/>
                          <a:cs typeface="+mn-cs"/>
                        </a:rPr>
                        <a:t>AI</a:t>
                      </a:r>
                      <a:r>
                        <a:rPr kumimoji="1" lang="ja-JP" altLang="ja-JP" sz="900" b="1" i="0" kern="1200" dirty="0">
                          <a:solidFill>
                            <a:schemeClr val="dk1"/>
                          </a:solidFill>
                          <a:effectLst/>
                          <a:latin typeface="Meiryo UI" panose="020B0604030504040204" pitchFamily="50" charset="-128"/>
                          <a:ea typeface="Meiryo UI" panose="020B0604030504040204" pitchFamily="50" charset="-128"/>
                          <a:cs typeface="+mn-cs"/>
                        </a:rPr>
                        <a:t>への指示</a:t>
                      </a:r>
                      <a:r>
                        <a:rPr kumimoji="1" lang="en-US" altLang="ja-JP" sz="900" b="1" i="0" kern="1200" dirty="0">
                          <a:solidFill>
                            <a:schemeClr val="dk1"/>
                          </a:solidFill>
                          <a:effectLst/>
                          <a:latin typeface="Meiryo UI" panose="020B0604030504040204" pitchFamily="50" charset="-128"/>
                          <a:ea typeface="Meiryo UI" panose="020B0604030504040204" pitchFamily="50" charset="-128"/>
                          <a:cs typeface="+mn-cs"/>
                        </a:rPr>
                        <a:t>)</a:t>
                      </a:r>
                      <a:r>
                        <a:rPr kumimoji="1" lang="ja-JP" altLang="ja-JP" sz="900" b="1" i="0" kern="1200" dirty="0">
                          <a:solidFill>
                            <a:schemeClr val="dk1"/>
                          </a:solidFill>
                          <a:effectLst/>
                          <a:latin typeface="Meiryo UI" panose="020B0604030504040204" pitchFamily="50" charset="-128"/>
                          <a:ea typeface="Meiryo UI" panose="020B0604030504040204" pitchFamily="50" charset="-128"/>
                          <a:cs typeface="+mn-cs"/>
                        </a:rPr>
                        <a:t>のコツ</a:t>
                      </a:r>
                      <a:r>
                        <a:rPr kumimoji="1" lang="en-US" altLang="ja-JP" sz="900" b="1" i="0" kern="1200" dirty="0">
                          <a:solidFill>
                            <a:schemeClr val="dk1"/>
                          </a:solidFill>
                          <a:effectLst/>
                          <a:latin typeface="Meiryo UI" panose="020B0604030504040204" pitchFamily="50" charset="-128"/>
                          <a:ea typeface="Meiryo UI" panose="020B0604030504040204" pitchFamily="50" charset="-128"/>
                          <a:cs typeface="+mn-cs"/>
                        </a:rPr>
                        <a:t>​</a:t>
                      </a:r>
                    </a:p>
                    <a:p>
                      <a:pPr rtl="0" fontAlgn="base"/>
                      <a:r>
                        <a:rPr kumimoji="1" lang="ja-JP" altLang="en-US" sz="700" b="0" i="0" kern="1200" dirty="0">
                          <a:solidFill>
                            <a:schemeClr val="dk1"/>
                          </a:solidFill>
                          <a:effectLst/>
                          <a:latin typeface="Meiryo UI" panose="020B0604030504040204" pitchFamily="50" charset="-128"/>
                          <a:ea typeface="Meiryo UI" panose="020B0604030504040204" pitchFamily="50" charset="-128"/>
                          <a:cs typeface="+mn-cs"/>
                        </a:rPr>
                        <a:t>　　</a:t>
                      </a:r>
                      <a:r>
                        <a:rPr kumimoji="1" lang="ja-JP" altLang="ja-JP" sz="700" b="0" i="0" kern="1200" dirty="0">
                          <a:solidFill>
                            <a:schemeClr val="dk1"/>
                          </a:solidFill>
                          <a:effectLst/>
                          <a:latin typeface="Meiryo UI" panose="020B0604030504040204" pitchFamily="50" charset="-128"/>
                          <a:ea typeface="Meiryo UI" panose="020B0604030504040204" pitchFamily="50" charset="-128"/>
                          <a:cs typeface="+mn-cs"/>
                        </a:rPr>
                        <a:t>生成</a:t>
                      </a:r>
                      <a:r>
                        <a:rPr kumimoji="1" lang="en-US" altLang="ja-JP" sz="700" b="0" i="0" kern="1200" dirty="0">
                          <a:solidFill>
                            <a:schemeClr val="dk1"/>
                          </a:solidFill>
                          <a:effectLst/>
                          <a:latin typeface="Meiryo UI" panose="020B0604030504040204" pitchFamily="50" charset="-128"/>
                          <a:ea typeface="Meiryo UI" panose="020B0604030504040204" pitchFamily="50" charset="-128"/>
                          <a:cs typeface="+mn-cs"/>
                        </a:rPr>
                        <a:t>AI</a:t>
                      </a:r>
                      <a:r>
                        <a:rPr kumimoji="1" lang="ja-JP" altLang="ja-JP" sz="700" b="0" i="0" kern="1200" dirty="0">
                          <a:solidFill>
                            <a:schemeClr val="dk1"/>
                          </a:solidFill>
                          <a:effectLst/>
                          <a:latin typeface="Meiryo UI" panose="020B0604030504040204" pitchFamily="50" charset="-128"/>
                          <a:ea typeface="Meiryo UI" panose="020B0604030504040204" pitchFamily="50" charset="-128"/>
                          <a:cs typeface="+mn-cs"/>
                        </a:rPr>
                        <a:t>とは</a:t>
                      </a:r>
                      <a:r>
                        <a:rPr kumimoji="1" lang="en-US" altLang="ja-JP" sz="700" b="0" i="0" kern="1200" dirty="0">
                          <a:solidFill>
                            <a:schemeClr val="dk1"/>
                          </a:solidFill>
                          <a:effectLst/>
                          <a:latin typeface="Meiryo UI" panose="020B0604030504040204" pitchFamily="50" charset="-128"/>
                          <a:ea typeface="Meiryo UI" panose="020B0604030504040204" pitchFamily="50" charset="-128"/>
                          <a:cs typeface="+mn-cs"/>
                        </a:rPr>
                        <a:t>​</a:t>
                      </a:r>
                    </a:p>
                    <a:p>
                      <a:pPr rtl="0" fontAlgn="base"/>
                      <a:r>
                        <a:rPr kumimoji="1" lang="ja-JP" altLang="en-US" sz="700" b="0" i="0" kern="1200" dirty="0">
                          <a:solidFill>
                            <a:schemeClr val="dk1"/>
                          </a:solidFill>
                          <a:effectLst/>
                          <a:latin typeface="Meiryo UI" panose="020B0604030504040204" pitchFamily="50" charset="-128"/>
                          <a:ea typeface="Meiryo UI" panose="020B0604030504040204" pitchFamily="50" charset="-128"/>
                          <a:cs typeface="+mn-cs"/>
                        </a:rPr>
                        <a:t>　　</a:t>
                      </a:r>
                      <a:r>
                        <a:rPr kumimoji="1" lang="ja-JP" altLang="ja-JP" sz="700" b="0" i="0" kern="1200" dirty="0">
                          <a:solidFill>
                            <a:schemeClr val="dk1"/>
                          </a:solidFill>
                          <a:effectLst/>
                          <a:latin typeface="Meiryo UI" panose="020B0604030504040204" pitchFamily="50" charset="-128"/>
                          <a:ea typeface="Meiryo UI" panose="020B0604030504040204" pitchFamily="50" charset="-128"/>
                          <a:cs typeface="+mn-cs"/>
                        </a:rPr>
                        <a:t>生成</a:t>
                      </a:r>
                      <a:r>
                        <a:rPr kumimoji="1" lang="en-US" altLang="ja-JP" sz="700" b="0" i="0" kern="1200" dirty="0">
                          <a:solidFill>
                            <a:schemeClr val="dk1"/>
                          </a:solidFill>
                          <a:effectLst/>
                          <a:latin typeface="Meiryo UI" panose="020B0604030504040204" pitchFamily="50" charset="-128"/>
                          <a:ea typeface="Meiryo UI" panose="020B0604030504040204" pitchFamily="50" charset="-128"/>
                          <a:cs typeface="+mn-cs"/>
                        </a:rPr>
                        <a:t>AI</a:t>
                      </a:r>
                      <a:r>
                        <a:rPr kumimoji="1" lang="ja-JP" altLang="ja-JP" sz="700" b="0" i="0" kern="1200" dirty="0">
                          <a:solidFill>
                            <a:schemeClr val="dk1"/>
                          </a:solidFill>
                          <a:effectLst/>
                          <a:latin typeface="Meiryo UI" panose="020B0604030504040204" pitchFamily="50" charset="-128"/>
                          <a:ea typeface="Meiryo UI" panose="020B0604030504040204" pitchFamily="50" charset="-128"/>
                          <a:cs typeface="+mn-cs"/>
                        </a:rPr>
                        <a:t>からよりよい結果を得るためのプロンプトのコツ</a:t>
                      </a:r>
                      <a:r>
                        <a:rPr kumimoji="1" lang="en-US" altLang="ja-JP" sz="700" b="0" i="0" kern="1200" dirty="0">
                          <a:solidFill>
                            <a:schemeClr val="dk1"/>
                          </a:solidFill>
                          <a:effectLst/>
                          <a:latin typeface="Meiryo UI" panose="020B0604030504040204" pitchFamily="50" charset="-128"/>
                          <a:ea typeface="Meiryo UI" panose="020B0604030504040204" pitchFamily="50" charset="-128"/>
                          <a:cs typeface="+mn-cs"/>
                        </a:rPr>
                        <a:t>​</a:t>
                      </a:r>
                    </a:p>
                    <a:p>
                      <a:pPr rtl="0" fontAlgn="base"/>
                      <a:r>
                        <a:rPr kumimoji="1" lang="ja-JP" altLang="en-US" sz="700" b="0" i="0" kern="1200" dirty="0">
                          <a:solidFill>
                            <a:schemeClr val="dk1"/>
                          </a:solidFill>
                          <a:effectLst/>
                          <a:latin typeface="Meiryo UI" panose="020B0604030504040204" pitchFamily="50" charset="-128"/>
                          <a:ea typeface="Meiryo UI" panose="020B0604030504040204" pitchFamily="50" charset="-128"/>
                          <a:cs typeface="+mn-cs"/>
                        </a:rPr>
                        <a:t>　　　</a:t>
                      </a:r>
                      <a:r>
                        <a:rPr kumimoji="1" lang="en-US" altLang="ja-JP" sz="700" b="0" i="0" kern="1200" dirty="0">
                          <a:solidFill>
                            <a:schemeClr val="dk1"/>
                          </a:solidFill>
                          <a:effectLst/>
                          <a:latin typeface="Meiryo UI" panose="020B0604030504040204" pitchFamily="50" charset="-128"/>
                          <a:ea typeface="Meiryo UI" panose="020B0604030504040204" pitchFamily="50" charset="-128"/>
                          <a:cs typeface="+mn-cs"/>
                        </a:rPr>
                        <a:t>※Microsoft365</a:t>
                      </a:r>
                      <a:r>
                        <a:rPr kumimoji="1" lang="ja-JP" altLang="ja-JP" sz="700" b="0" i="0" kern="1200" dirty="0">
                          <a:solidFill>
                            <a:schemeClr val="dk1"/>
                          </a:solidFill>
                          <a:effectLst/>
                          <a:latin typeface="Meiryo UI" panose="020B0604030504040204" pitchFamily="50" charset="-128"/>
                          <a:ea typeface="Meiryo UI" panose="020B0604030504040204" pitchFamily="50" charset="-128"/>
                          <a:cs typeface="+mn-cs"/>
                        </a:rPr>
                        <a:t>で無償で利用できる</a:t>
                      </a:r>
                      <a:r>
                        <a:rPr kumimoji="1" lang="en-US" altLang="ja-JP" sz="700" b="0" i="0" kern="1200" dirty="0">
                          <a:solidFill>
                            <a:schemeClr val="dk1"/>
                          </a:solidFill>
                          <a:effectLst/>
                          <a:latin typeface="Meiryo UI" panose="020B0604030504040204" pitchFamily="50" charset="-128"/>
                          <a:ea typeface="Meiryo UI" panose="020B0604030504040204" pitchFamily="50" charset="-128"/>
                          <a:cs typeface="+mn-cs"/>
                        </a:rPr>
                        <a:t>Copilot </a:t>
                      </a:r>
                      <a:r>
                        <a:rPr kumimoji="1" lang="ja-JP" altLang="ja-JP" sz="700" b="0" i="0" kern="1200" dirty="0">
                          <a:solidFill>
                            <a:schemeClr val="dk1"/>
                          </a:solidFill>
                          <a:effectLst/>
                          <a:latin typeface="Meiryo UI" panose="020B0604030504040204" pitchFamily="50" charset="-128"/>
                          <a:ea typeface="Meiryo UI" panose="020B0604030504040204" pitchFamily="50" charset="-128"/>
                          <a:cs typeface="+mn-cs"/>
                        </a:rPr>
                        <a:t>を利用</a:t>
                      </a:r>
                      <a:endParaRPr kumimoji="1" lang="en-US" altLang="ja-JP" sz="700" b="0" i="0" kern="1200" dirty="0">
                        <a:solidFill>
                          <a:schemeClr val="dk1"/>
                        </a:solidFill>
                        <a:effectLst/>
                        <a:latin typeface="Meiryo UI" panose="020B0604030504040204" pitchFamily="50" charset="-128"/>
                        <a:ea typeface="Meiryo UI" panose="020B0604030504040204" pitchFamily="50" charset="-128"/>
                        <a:cs typeface="+mn-cs"/>
                      </a:endParaRPr>
                    </a:p>
                    <a:p>
                      <a:endParaRPr kumimoji="1" lang="en-US" altLang="ja-JP" sz="200" b="0" dirty="0">
                        <a:latin typeface="Meiryo UI" panose="020B0604030504040204" pitchFamily="50" charset="-128"/>
                        <a:ea typeface="Meiryo UI" panose="020B0604030504040204" pitchFamily="50" charset="-128"/>
                      </a:endParaRPr>
                    </a:p>
                  </a:txBody>
                  <a:tcPr anchor="ctr"/>
                </a:tc>
                <a:tc rowSpan="2">
                  <a:txBody>
                    <a:bodyPr/>
                    <a:lstStyle/>
                    <a:p>
                      <a:pPr marL="0" algn="l" defTabSz="928698" rtl="0" eaLnBrk="1" latinLnBrk="0" hangingPunct="1"/>
                      <a:r>
                        <a:rPr kumimoji="1" lang="ja-JP" altLang="en-US" sz="600" b="1" kern="1200" dirty="0">
                          <a:solidFill>
                            <a:schemeClr val="dk1"/>
                          </a:solidFill>
                          <a:latin typeface="Meiryo UI" panose="020B0604030504040204" pitchFamily="50" charset="-128"/>
                          <a:ea typeface="Meiryo UI" panose="020B0604030504040204" pitchFamily="50" charset="-128"/>
                          <a:cs typeface="+mn-cs"/>
                        </a:rPr>
                        <a:t>アスリーブレインズ株式会社</a:t>
                      </a:r>
                      <a:endParaRPr kumimoji="1" lang="en-US" altLang="ja-JP" sz="600" b="1" kern="1200" dirty="0">
                        <a:solidFill>
                          <a:schemeClr val="dk1"/>
                        </a:solidFill>
                        <a:latin typeface="Meiryo UI" panose="020B0604030504040204" pitchFamily="50" charset="-128"/>
                        <a:ea typeface="Meiryo UI" panose="020B0604030504040204" pitchFamily="50" charset="-128"/>
                        <a:cs typeface="+mn-cs"/>
                      </a:endParaRPr>
                    </a:p>
                    <a:p>
                      <a:pPr marL="0" algn="l" defTabSz="928698" rtl="0" eaLnBrk="1" latinLnBrk="0" hangingPunct="1"/>
                      <a:r>
                        <a:rPr kumimoji="1" lang="ja-JP" altLang="en-US" sz="600" b="1" kern="1200" dirty="0">
                          <a:solidFill>
                            <a:schemeClr val="dk1"/>
                          </a:solidFill>
                          <a:latin typeface="Meiryo UI" panose="020B0604030504040204" pitchFamily="50" charset="-128"/>
                          <a:ea typeface="Meiryo UI" panose="020B0604030504040204" pitchFamily="50" charset="-128"/>
                          <a:cs typeface="+mn-cs"/>
                        </a:rPr>
                        <a:t>サービス企画開発部</a:t>
                      </a:r>
                      <a:endParaRPr kumimoji="1" lang="en-US" altLang="ja-JP" sz="600" b="1" kern="1200" dirty="0">
                        <a:solidFill>
                          <a:schemeClr val="dk1"/>
                        </a:solidFill>
                        <a:latin typeface="Meiryo UI" panose="020B0604030504040204" pitchFamily="50" charset="-128"/>
                        <a:ea typeface="Meiryo UI" panose="020B0604030504040204" pitchFamily="50" charset="-128"/>
                        <a:cs typeface="+mn-cs"/>
                      </a:endParaRPr>
                    </a:p>
                    <a:p>
                      <a:pPr marL="0" algn="l" defTabSz="928698" rtl="0" eaLnBrk="1" latinLnBrk="0" hangingPunct="1"/>
                      <a:r>
                        <a:rPr kumimoji="1" lang="ja-JP" altLang="en-US" sz="1200" b="1" kern="1200" dirty="0">
                          <a:solidFill>
                            <a:schemeClr val="dk1"/>
                          </a:solidFill>
                          <a:latin typeface="Meiryo UI" panose="020B0604030504040204" pitchFamily="50" charset="-128"/>
                          <a:ea typeface="Meiryo UI" panose="020B0604030504040204" pitchFamily="50" charset="-128"/>
                          <a:cs typeface="+mn-cs"/>
                        </a:rPr>
                        <a:t>　</a:t>
                      </a:r>
                      <a:r>
                        <a:rPr kumimoji="1" lang="ja-JP" altLang="en-US" sz="1100" b="1" kern="1200" dirty="0">
                          <a:solidFill>
                            <a:schemeClr val="dk1"/>
                          </a:solidFill>
                          <a:latin typeface="Meiryo UI" panose="020B0604030504040204" pitchFamily="50" charset="-128"/>
                          <a:ea typeface="Meiryo UI" panose="020B0604030504040204" pitchFamily="50" charset="-128"/>
                          <a:cs typeface="+mn-cs"/>
                        </a:rPr>
                        <a:t>吉海　裕美　</a:t>
                      </a:r>
                      <a:r>
                        <a:rPr kumimoji="1" lang="ja-JP" altLang="en-US" sz="600" b="1" kern="1200" dirty="0">
                          <a:solidFill>
                            <a:schemeClr val="dk1"/>
                          </a:solidFill>
                          <a:latin typeface="Meiryo UI" panose="020B0604030504040204" pitchFamily="50" charset="-128"/>
                          <a:ea typeface="Meiryo UI" panose="020B0604030504040204" pitchFamily="50" charset="-128"/>
                          <a:cs typeface="+mn-cs"/>
                        </a:rPr>
                        <a:t>氏</a:t>
                      </a:r>
                    </a:p>
                    <a:p>
                      <a:endParaRPr kumimoji="1" lang="en-US" altLang="ja-JP" sz="600" b="1"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4100688094"/>
                  </a:ext>
                </a:extLst>
              </a:tr>
              <a:tr h="579600">
                <a:tc vMerge="1">
                  <a:txBody>
                    <a:bodyPr/>
                    <a:lstStyle/>
                    <a:p>
                      <a:pPr algn="ctr"/>
                      <a:endParaRPr kumimoji="1" lang="ja-JP" altLang="en-US" sz="1400" b="1" dirty="0"/>
                    </a:p>
                  </a:txBody>
                  <a:tcPr vert="vert" anchor="ctr"/>
                </a:tc>
                <a:tc>
                  <a:txBody>
                    <a:bodyPr/>
                    <a:lstStyle/>
                    <a:p>
                      <a:r>
                        <a:rPr kumimoji="1" lang="en-US" altLang="ja-JP" sz="1400" dirty="0">
                          <a:latin typeface="Meiryo UI" panose="020B0604030504040204" pitchFamily="50" charset="-128"/>
                          <a:ea typeface="Meiryo UI" panose="020B0604030504040204" pitchFamily="50" charset="-128"/>
                        </a:rPr>
                        <a:t>12/3(</a:t>
                      </a:r>
                      <a:r>
                        <a:rPr kumimoji="1" lang="ja-JP" altLang="en-US" sz="1400" dirty="0">
                          <a:latin typeface="Meiryo UI" panose="020B0604030504040204" pitchFamily="50" charset="-128"/>
                          <a:ea typeface="Meiryo UI" panose="020B0604030504040204" pitchFamily="50" charset="-128"/>
                        </a:rPr>
                        <a:t>水</a:t>
                      </a:r>
                      <a:r>
                        <a:rPr kumimoji="1" lang="en-US" altLang="ja-JP" sz="1400" dirty="0">
                          <a:latin typeface="Meiryo UI" panose="020B0604030504040204" pitchFamily="50" charset="-128"/>
                          <a:ea typeface="Meiryo UI" panose="020B0604030504040204" pitchFamily="50" charset="-128"/>
                        </a:rPr>
                        <a:t>),4(</a:t>
                      </a:r>
                      <a:r>
                        <a:rPr kumimoji="1" lang="ja-JP" altLang="en-US" sz="1400" dirty="0">
                          <a:latin typeface="Meiryo UI" panose="020B0604030504040204" pitchFamily="50" charset="-128"/>
                          <a:ea typeface="Meiryo UI" panose="020B0604030504040204" pitchFamily="50" charset="-128"/>
                        </a:rPr>
                        <a:t>木</a:t>
                      </a:r>
                      <a:r>
                        <a:rPr kumimoji="1" lang="en-US" altLang="ja-JP" sz="1400" dirty="0">
                          <a:latin typeface="Meiryo UI" panose="020B0604030504040204" pitchFamily="50" charset="-128"/>
                          <a:ea typeface="Meiryo UI" panose="020B0604030504040204" pitchFamily="50" charset="-128"/>
                        </a:rPr>
                        <a:t>)</a:t>
                      </a:r>
                    </a:p>
                    <a:p>
                      <a:r>
                        <a:rPr kumimoji="1" lang="en-US" altLang="ja-JP" sz="900" b="1" dirty="0">
                          <a:latin typeface="Meiryo UI" panose="020B0604030504040204" pitchFamily="50" charset="-128"/>
                          <a:ea typeface="Meiryo UI" panose="020B0604030504040204" pitchFamily="50" charset="-128"/>
                        </a:rPr>
                        <a:t>※</a:t>
                      </a:r>
                      <a:r>
                        <a:rPr kumimoji="1" lang="ja-JP" altLang="en-US" sz="900" b="1" dirty="0">
                          <a:latin typeface="Meiryo UI" panose="020B0604030504040204" pitchFamily="50" charset="-128"/>
                          <a:ea typeface="Meiryo UI" panose="020B0604030504040204" pitchFamily="50" charset="-128"/>
                        </a:rPr>
                        <a:t>どちらか</a:t>
                      </a:r>
                      <a:r>
                        <a:rPr kumimoji="1" lang="en-US" altLang="ja-JP" sz="900" b="1" dirty="0">
                          <a:latin typeface="Meiryo UI" panose="020B0604030504040204" pitchFamily="50" charset="-128"/>
                          <a:ea typeface="Meiryo UI" panose="020B0604030504040204" pitchFamily="50" charset="-128"/>
                        </a:rPr>
                        <a:t>1</a:t>
                      </a:r>
                      <a:r>
                        <a:rPr kumimoji="1" lang="ja-JP" altLang="en-US" sz="900" b="1" dirty="0">
                          <a:latin typeface="Meiryo UI" panose="020B0604030504040204" pitchFamily="50" charset="-128"/>
                          <a:ea typeface="Meiryo UI" panose="020B0604030504040204" pitchFamily="50" charset="-128"/>
                        </a:rPr>
                        <a:t>日</a:t>
                      </a:r>
                    </a:p>
                  </a:txBody>
                  <a:tcPr anchor="ctr"/>
                </a:tc>
                <a:tc>
                  <a:txBody>
                    <a:bodyPr/>
                    <a:lstStyle/>
                    <a:p>
                      <a:pPr rtl="0" fontAlgn="base"/>
                      <a:r>
                        <a:rPr kumimoji="1" lang="ja-JP" altLang="en-US" sz="900" b="1" i="0" kern="1200" dirty="0">
                          <a:solidFill>
                            <a:schemeClr val="dk1"/>
                          </a:solidFill>
                          <a:effectLst/>
                          <a:latin typeface="Meiryo UI" panose="020B0604030504040204" pitchFamily="50" charset="-128"/>
                          <a:ea typeface="Meiryo UI" panose="020B0604030504040204" pitchFamily="50" charset="-128"/>
                          <a:cs typeface="+mn-cs"/>
                        </a:rPr>
                        <a:t>・</a:t>
                      </a:r>
                      <a:r>
                        <a:rPr kumimoji="1" lang="en-US" altLang="ja-JP" sz="900" b="1" i="0" kern="1200" dirty="0">
                          <a:solidFill>
                            <a:schemeClr val="dk1"/>
                          </a:solidFill>
                          <a:effectLst/>
                          <a:latin typeface="Meiryo UI" panose="020B0604030504040204" pitchFamily="50" charset="-128"/>
                          <a:ea typeface="Meiryo UI" panose="020B0604030504040204" pitchFamily="50" charset="-128"/>
                          <a:cs typeface="+mn-cs"/>
                        </a:rPr>
                        <a:t>Microsoft 365 Copilot</a:t>
                      </a:r>
                      <a:r>
                        <a:rPr kumimoji="1" lang="ja-JP" altLang="en-US" sz="900" b="1" i="0" kern="1200" dirty="0">
                          <a:solidFill>
                            <a:schemeClr val="dk1"/>
                          </a:solidFill>
                          <a:effectLst/>
                          <a:latin typeface="Meiryo UI" panose="020B0604030504040204" pitchFamily="50" charset="-128"/>
                          <a:ea typeface="Meiryo UI" panose="020B0604030504040204" pitchFamily="50" charset="-128"/>
                          <a:cs typeface="+mn-cs"/>
                        </a:rPr>
                        <a:t> の</a:t>
                      </a:r>
                      <a:r>
                        <a:rPr kumimoji="1" lang="ja-JP" altLang="ja-JP" sz="900" b="1" i="0" kern="1200" dirty="0">
                          <a:solidFill>
                            <a:schemeClr val="dk1"/>
                          </a:solidFill>
                          <a:effectLst/>
                          <a:latin typeface="Meiryo UI" panose="020B0604030504040204" pitchFamily="50" charset="-128"/>
                          <a:ea typeface="Meiryo UI" panose="020B0604030504040204" pitchFamily="50" charset="-128"/>
                          <a:cs typeface="+mn-cs"/>
                        </a:rPr>
                        <a:t>基本</a:t>
                      </a:r>
                      <a:r>
                        <a:rPr kumimoji="1" lang="en-US" altLang="ja-JP" sz="900" b="1" i="0" kern="1200" dirty="0">
                          <a:solidFill>
                            <a:schemeClr val="dk1"/>
                          </a:solidFill>
                          <a:effectLst/>
                          <a:latin typeface="Meiryo UI" panose="020B0604030504040204" pitchFamily="50" charset="-128"/>
                          <a:ea typeface="Meiryo UI" panose="020B0604030504040204" pitchFamily="50" charset="-128"/>
                          <a:cs typeface="+mn-cs"/>
                        </a:rPr>
                        <a:t>​</a:t>
                      </a:r>
                    </a:p>
                    <a:p>
                      <a:pPr rtl="0" fontAlgn="base"/>
                      <a:r>
                        <a:rPr kumimoji="1" lang="ja-JP" altLang="en-US" sz="700" b="0" i="0" kern="1200" dirty="0">
                          <a:solidFill>
                            <a:schemeClr val="dk1"/>
                          </a:solidFill>
                          <a:effectLst/>
                          <a:latin typeface="Meiryo UI" panose="020B0604030504040204" pitchFamily="50" charset="-128"/>
                          <a:ea typeface="Meiryo UI" panose="020B0604030504040204" pitchFamily="50" charset="-128"/>
                          <a:cs typeface="+mn-cs"/>
                        </a:rPr>
                        <a:t>　　</a:t>
                      </a:r>
                      <a:r>
                        <a:rPr kumimoji="1" lang="en-US" altLang="ja-JP" sz="700" b="0" i="0" kern="1200" dirty="0">
                          <a:solidFill>
                            <a:schemeClr val="dk1"/>
                          </a:solidFill>
                          <a:effectLst/>
                          <a:latin typeface="Meiryo UI" panose="020B0604030504040204" pitchFamily="50" charset="-128"/>
                          <a:ea typeface="Meiryo UI" panose="020B0604030504040204" pitchFamily="50" charset="-128"/>
                          <a:cs typeface="+mn-cs"/>
                        </a:rPr>
                        <a:t>Microsoft</a:t>
                      </a:r>
                      <a:r>
                        <a:rPr kumimoji="1" lang="ja-JP" altLang="ja-JP" sz="700" b="0" i="0" kern="1200" dirty="0">
                          <a:solidFill>
                            <a:schemeClr val="dk1"/>
                          </a:solidFill>
                          <a:effectLst/>
                          <a:latin typeface="Meiryo UI" panose="020B0604030504040204" pitchFamily="50" charset="-128"/>
                          <a:ea typeface="Meiryo UI" panose="020B0604030504040204" pitchFamily="50" charset="-128"/>
                          <a:cs typeface="+mn-cs"/>
                        </a:rPr>
                        <a:t> </a:t>
                      </a:r>
                      <a:r>
                        <a:rPr kumimoji="1" lang="en-US" altLang="ja-JP" sz="700" b="0" i="0" kern="1200" dirty="0">
                          <a:solidFill>
                            <a:schemeClr val="dk1"/>
                          </a:solidFill>
                          <a:effectLst/>
                          <a:latin typeface="Meiryo UI" panose="020B0604030504040204" pitchFamily="50" charset="-128"/>
                          <a:ea typeface="Meiryo UI" panose="020B0604030504040204" pitchFamily="50" charset="-128"/>
                          <a:cs typeface="+mn-cs"/>
                        </a:rPr>
                        <a:t>365</a:t>
                      </a:r>
                      <a:r>
                        <a:rPr kumimoji="1" lang="ja-JP" altLang="ja-JP" sz="700" b="0" i="0" kern="1200" dirty="0">
                          <a:solidFill>
                            <a:schemeClr val="dk1"/>
                          </a:solidFill>
                          <a:effectLst/>
                          <a:latin typeface="Meiryo UI" panose="020B0604030504040204" pitchFamily="50" charset="-128"/>
                          <a:ea typeface="Meiryo UI" panose="020B0604030504040204" pitchFamily="50" charset="-128"/>
                          <a:cs typeface="+mn-cs"/>
                        </a:rPr>
                        <a:t> の各アプリケーションでの</a:t>
                      </a:r>
                      <a:r>
                        <a:rPr kumimoji="1" lang="en-US" altLang="ja-JP" sz="700" b="0" i="0" kern="1200" dirty="0">
                          <a:solidFill>
                            <a:schemeClr val="dk1"/>
                          </a:solidFill>
                          <a:effectLst/>
                          <a:latin typeface="Meiryo UI" panose="020B0604030504040204" pitchFamily="50" charset="-128"/>
                          <a:ea typeface="Meiryo UI" panose="020B0604030504040204" pitchFamily="50" charset="-128"/>
                          <a:cs typeface="+mn-cs"/>
                        </a:rPr>
                        <a:t>Copilot</a:t>
                      </a:r>
                      <a:r>
                        <a:rPr kumimoji="1" lang="ja-JP" altLang="ja-JP" sz="700" b="0" i="0" kern="1200" dirty="0">
                          <a:solidFill>
                            <a:schemeClr val="dk1"/>
                          </a:solidFill>
                          <a:effectLst/>
                          <a:latin typeface="Meiryo UI" panose="020B0604030504040204" pitchFamily="50" charset="-128"/>
                          <a:ea typeface="Meiryo UI" panose="020B0604030504040204" pitchFamily="50" charset="-128"/>
                          <a:cs typeface="+mn-cs"/>
                        </a:rPr>
                        <a:t>活用方法を体験</a:t>
                      </a:r>
                      <a:r>
                        <a:rPr kumimoji="1" lang="en-US" altLang="ja-JP" sz="700" b="0" i="0" kern="1200" dirty="0">
                          <a:solidFill>
                            <a:schemeClr val="dk1"/>
                          </a:solidFill>
                          <a:effectLst/>
                          <a:latin typeface="Meiryo UI" panose="020B0604030504040204" pitchFamily="50" charset="-128"/>
                          <a:ea typeface="Meiryo UI" panose="020B0604030504040204" pitchFamily="50" charset="-128"/>
                          <a:cs typeface="+mn-cs"/>
                        </a:rPr>
                        <a:t>​</a:t>
                      </a:r>
                    </a:p>
                    <a:p>
                      <a:pPr rtl="0" fontAlgn="base"/>
                      <a:r>
                        <a:rPr kumimoji="1" lang="ja-JP" altLang="en-US" sz="700" b="0" i="0" kern="1200" dirty="0">
                          <a:solidFill>
                            <a:schemeClr val="dk1"/>
                          </a:solidFill>
                          <a:effectLst/>
                          <a:latin typeface="Meiryo UI" panose="020B0604030504040204" pitchFamily="50" charset="-128"/>
                          <a:ea typeface="Meiryo UI" panose="020B0604030504040204" pitchFamily="50" charset="-128"/>
                          <a:cs typeface="+mn-cs"/>
                        </a:rPr>
                        <a:t>　　　</a:t>
                      </a:r>
                      <a:r>
                        <a:rPr kumimoji="1" lang="en-US" altLang="ja-JP" sz="700" b="0" i="0" kern="1200" dirty="0">
                          <a:solidFill>
                            <a:schemeClr val="dk1"/>
                          </a:solidFill>
                          <a:effectLst/>
                          <a:latin typeface="Meiryo UI" panose="020B0604030504040204" pitchFamily="50" charset="-128"/>
                          <a:ea typeface="Meiryo UI" panose="020B0604030504040204" pitchFamily="50" charset="-128"/>
                          <a:cs typeface="+mn-cs"/>
                        </a:rPr>
                        <a:t>※Microsoft</a:t>
                      </a:r>
                      <a:r>
                        <a:rPr kumimoji="1" lang="ja-JP" altLang="en-US" sz="700" b="0" i="0" kern="1200" dirty="0">
                          <a:solidFill>
                            <a:schemeClr val="dk1"/>
                          </a:solidFill>
                          <a:effectLst/>
                          <a:latin typeface="Meiryo UI" panose="020B0604030504040204" pitchFamily="50" charset="-128"/>
                          <a:ea typeface="Meiryo UI" panose="020B0604030504040204" pitchFamily="50" charset="-128"/>
                          <a:cs typeface="+mn-cs"/>
                        </a:rPr>
                        <a:t> </a:t>
                      </a:r>
                      <a:r>
                        <a:rPr kumimoji="1" lang="en-US" altLang="ja-JP" sz="700" b="0" i="0" kern="1200" dirty="0">
                          <a:solidFill>
                            <a:schemeClr val="dk1"/>
                          </a:solidFill>
                          <a:effectLst/>
                          <a:latin typeface="Meiryo UI" panose="020B0604030504040204" pitchFamily="50" charset="-128"/>
                          <a:ea typeface="Meiryo UI" panose="020B0604030504040204" pitchFamily="50" charset="-128"/>
                          <a:cs typeface="+mn-cs"/>
                        </a:rPr>
                        <a:t>365</a:t>
                      </a:r>
                      <a:r>
                        <a:rPr kumimoji="1" lang="ja-JP" altLang="ja-JP" sz="700" b="0" i="0" kern="1200" dirty="0">
                          <a:solidFill>
                            <a:schemeClr val="dk1"/>
                          </a:solidFill>
                          <a:effectLst/>
                          <a:latin typeface="Meiryo UI" panose="020B0604030504040204" pitchFamily="50" charset="-128"/>
                          <a:ea typeface="Meiryo UI" panose="020B0604030504040204" pitchFamily="50" charset="-128"/>
                          <a:cs typeface="+mn-cs"/>
                        </a:rPr>
                        <a:t> </a:t>
                      </a:r>
                      <a:r>
                        <a:rPr kumimoji="1" lang="en-US" altLang="ja-JP" sz="700" b="0" i="0" kern="1200" dirty="0">
                          <a:solidFill>
                            <a:schemeClr val="dk1"/>
                          </a:solidFill>
                          <a:effectLst/>
                          <a:latin typeface="Meiryo UI" panose="020B0604030504040204" pitchFamily="50" charset="-128"/>
                          <a:ea typeface="Meiryo UI" panose="020B0604030504040204" pitchFamily="50" charset="-128"/>
                          <a:cs typeface="+mn-cs"/>
                        </a:rPr>
                        <a:t>Copilot</a:t>
                      </a:r>
                      <a:r>
                        <a:rPr kumimoji="1" lang="ja-JP" altLang="ja-JP" sz="700" b="0" i="0" kern="1200" dirty="0">
                          <a:solidFill>
                            <a:schemeClr val="dk1"/>
                          </a:solidFill>
                          <a:effectLst/>
                          <a:latin typeface="Meiryo UI" panose="020B0604030504040204" pitchFamily="50" charset="-128"/>
                          <a:ea typeface="Meiryo UI" panose="020B0604030504040204" pitchFamily="50" charset="-128"/>
                          <a:cs typeface="+mn-cs"/>
                        </a:rPr>
                        <a:t>（旧</a:t>
                      </a:r>
                      <a:r>
                        <a:rPr kumimoji="1" lang="en-US" altLang="ja-JP" sz="700" b="0" i="0" kern="1200" dirty="0">
                          <a:solidFill>
                            <a:schemeClr val="dk1"/>
                          </a:solidFill>
                          <a:effectLst/>
                          <a:latin typeface="Meiryo UI" panose="020B0604030504040204" pitchFamily="50" charset="-128"/>
                          <a:ea typeface="Meiryo UI" panose="020B0604030504040204" pitchFamily="50" charset="-128"/>
                          <a:cs typeface="+mn-cs"/>
                        </a:rPr>
                        <a:t>Copilot for Microsoft 365</a:t>
                      </a:r>
                      <a:r>
                        <a:rPr kumimoji="1" lang="ja-JP" altLang="ja-JP" sz="700" b="0" i="0" kern="1200" dirty="0">
                          <a:solidFill>
                            <a:schemeClr val="dk1"/>
                          </a:solidFill>
                          <a:effectLst/>
                          <a:latin typeface="Meiryo UI" panose="020B0604030504040204" pitchFamily="50" charset="-128"/>
                          <a:ea typeface="Meiryo UI" panose="020B0604030504040204" pitchFamily="50" charset="-128"/>
                          <a:cs typeface="+mn-cs"/>
                        </a:rPr>
                        <a:t>）</a:t>
                      </a:r>
                      <a:endParaRPr kumimoji="1" lang="en-US" altLang="ja-JP" sz="700" b="0" i="0" kern="1200" dirty="0">
                        <a:solidFill>
                          <a:schemeClr val="dk1"/>
                        </a:solidFill>
                        <a:effectLst/>
                        <a:latin typeface="Meiryo UI" panose="020B0604030504040204" pitchFamily="50" charset="-128"/>
                        <a:ea typeface="Meiryo UI" panose="020B0604030504040204" pitchFamily="50" charset="-128"/>
                        <a:cs typeface="+mn-cs"/>
                      </a:endParaRPr>
                    </a:p>
                    <a:p>
                      <a:pPr rtl="0" fontAlgn="base"/>
                      <a:r>
                        <a:rPr kumimoji="1" lang="en-US" altLang="ja-JP" sz="700" b="0" i="0" kern="1200" dirty="0">
                          <a:solidFill>
                            <a:schemeClr val="dk1"/>
                          </a:solidFill>
                          <a:effectLst/>
                          <a:latin typeface="Meiryo UI" panose="020B0604030504040204" pitchFamily="50" charset="-128"/>
                          <a:ea typeface="Meiryo UI" panose="020B0604030504040204" pitchFamily="50" charset="-128"/>
                          <a:cs typeface="+mn-cs"/>
                        </a:rPr>
                        <a:t>   </a:t>
                      </a:r>
                      <a:r>
                        <a:rPr kumimoji="1" lang="ja-JP" altLang="en-US" sz="700" b="0" i="0" kern="1200" dirty="0">
                          <a:solidFill>
                            <a:schemeClr val="dk1"/>
                          </a:solidFill>
                          <a:effectLst/>
                          <a:latin typeface="Meiryo UI" panose="020B0604030504040204" pitchFamily="50" charset="-128"/>
                          <a:ea typeface="Meiryo UI" panose="020B0604030504040204" pitchFamily="50" charset="-128"/>
                          <a:cs typeface="+mn-cs"/>
                        </a:rPr>
                        <a:t>　　　</a:t>
                      </a:r>
                      <a:r>
                        <a:rPr kumimoji="1" lang="ja-JP" altLang="ja-JP" sz="700" b="0" i="0" kern="1200" dirty="0">
                          <a:solidFill>
                            <a:schemeClr val="dk1"/>
                          </a:solidFill>
                          <a:effectLst/>
                          <a:latin typeface="Meiryo UI" panose="020B0604030504040204" pitchFamily="50" charset="-128"/>
                          <a:ea typeface="Meiryo UI" panose="020B0604030504040204" pitchFamily="50" charset="-128"/>
                          <a:cs typeface="+mn-cs"/>
                        </a:rPr>
                        <a:t>ライセンス</a:t>
                      </a:r>
                      <a:r>
                        <a:rPr kumimoji="1" lang="ja-JP" altLang="en-US" sz="700" b="0" i="0" kern="1200" dirty="0">
                          <a:solidFill>
                            <a:schemeClr val="dk1"/>
                          </a:solidFill>
                          <a:effectLst/>
                          <a:latin typeface="Meiryo UI" panose="020B0604030504040204" pitchFamily="50" charset="-128"/>
                          <a:ea typeface="Meiryo UI" panose="020B0604030504040204" pitchFamily="50" charset="-128"/>
                          <a:cs typeface="+mn-cs"/>
                        </a:rPr>
                        <a:t>使用</a:t>
                      </a:r>
                      <a:endParaRPr kumimoji="1" lang="en-US" altLang="ja-JP" sz="700" b="0" dirty="0">
                        <a:latin typeface="Meiryo UI" panose="020B0604030504040204" pitchFamily="50" charset="-128"/>
                        <a:ea typeface="Meiryo UI" panose="020B0604030504040204" pitchFamily="50" charset="-128"/>
                      </a:endParaRPr>
                    </a:p>
                  </a:txBody>
                  <a:tcPr anchor="ctr"/>
                </a:tc>
                <a:tc vMerge="1">
                  <a:txBody>
                    <a:bodyPr/>
                    <a:lstStyle/>
                    <a:p>
                      <a:endParaRPr dirty="0"/>
                    </a:p>
                  </a:txBody>
                  <a:tcPr anchor="ctr"/>
                </a:tc>
                <a:extLst>
                  <a:ext uri="{0D108BD9-81ED-4DB2-BD59-A6C34878D82A}">
                    <a16:rowId xmlns:a16="http://schemas.microsoft.com/office/drawing/2014/main" val="1872780008"/>
                  </a:ext>
                </a:extLst>
              </a:tr>
              <a:tr h="934315">
                <a:tc>
                  <a:txBody>
                    <a:bodyPr/>
                    <a:lstStyle/>
                    <a:p>
                      <a:pPr algn="ctr"/>
                      <a:r>
                        <a:rPr kumimoji="1" lang="ja-JP" altLang="en-US" sz="1400" b="1" dirty="0">
                          <a:latin typeface="Meiryo UI" panose="020B0604030504040204" pitchFamily="50" charset="-128"/>
                          <a:ea typeface="Meiryo UI" panose="020B0604030504040204" pitchFamily="50" charset="-128"/>
                        </a:rPr>
                        <a:t>成果</a:t>
                      </a:r>
                      <a:endParaRPr kumimoji="1" lang="en-US" altLang="ja-JP" sz="1400" b="1" dirty="0">
                        <a:latin typeface="Meiryo UI" panose="020B0604030504040204" pitchFamily="50" charset="-128"/>
                        <a:ea typeface="Meiryo UI" panose="020B0604030504040204" pitchFamily="50" charset="-128"/>
                      </a:endParaRPr>
                    </a:p>
                    <a:p>
                      <a:pPr algn="ctr"/>
                      <a:r>
                        <a:rPr kumimoji="1" lang="ja-JP" altLang="en-US" sz="1400" b="1" dirty="0">
                          <a:latin typeface="Meiryo UI" panose="020B0604030504040204" pitchFamily="50" charset="-128"/>
                          <a:ea typeface="Meiryo UI" panose="020B0604030504040204" pitchFamily="50" charset="-128"/>
                        </a:rPr>
                        <a:t>報告会　</a:t>
                      </a:r>
                    </a:p>
                  </a:txBody>
                  <a:tcPr vert="vert" anchor="ctr"/>
                </a:tc>
                <a:tc>
                  <a:txBody>
                    <a:bodyPr/>
                    <a:lstStyle/>
                    <a:p>
                      <a:r>
                        <a:rPr kumimoji="1" lang="en-US" altLang="ja-JP" sz="1400" dirty="0">
                          <a:latin typeface="Meiryo UI" panose="020B0604030504040204" pitchFamily="50" charset="-128"/>
                          <a:ea typeface="Meiryo UI" panose="020B0604030504040204" pitchFamily="50" charset="-128"/>
                        </a:rPr>
                        <a:t>12/15(</a:t>
                      </a:r>
                      <a:r>
                        <a:rPr kumimoji="1" lang="ja-JP" altLang="en-US" sz="1400" dirty="0">
                          <a:latin typeface="Meiryo UI" panose="020B0604030504040204" pitchFamily="50" charset="-128"/>
                          <a:ea typeface="Meiryo UI" panose="020B0604030504040204" pitchFamily="50" charset="-128"/>
                        </a:rPr>
                        <a:t>月</a:t>
                      </a:r>
                      <a:r>
                        <a:rPr kumimoji="1" lang="en-US" altLang="ja-JP" sz="1400" dirty="0">
                          <a:latin typeface="Meiryo UI" panose="020B0604030504040204" pitchFamily="50" charset="-128"/>
                          <a:ea typeface="Meiryo UI" panose="020B0604030504040204" pitchFamily="50" charset="-128"/>
                        </a:rPr>
                        <a:t>)</a:t>
                      </a:r>
                    </a:p>
                    <a:p>
                      <a:r>
                        <a:rPr kumimoji="1" lang="en-US" altLang="ja-JP" sz="1400" dirty="0">
                          <a:latin typeface="Meiryo UI" panose="020B0604030504040204" pitchFamily="50" charset="-128"/>
                          <a:ea typeface="Meiryo UI" panose="020B0604030504040204" pitchFamily="50" charset="-128"/>
                        </a:rPr>
                        <a:t>13:30</a:t>
                      </a:r>
                      <a:r>
                        <a:rPr kumimoji="1" lang="ja-JP" altLang="en-US" sz="1400" dirty="0">
                          <a:latin typeface="Meiryo UI" panose="020B0604030504040204" pitchFamily="50" charset="-128"/>
                          <a:ea typeface="Meiryo UI" panose="020B0604030504040204" pitchFamily="50" charset="-128"/>
                        </a:rPr>
                        <a:t>～</a:t>
                      </a:r>
                      <a:r>
                        <a:rPr kumimoji="1" lang="en-US" altLang="ja-JP" sz="1400" dirty="0">
                          <a:latin typeface="Meiryo UI" panose="020B0604030504040204" pitchFamily="50" charset="-128"/>
                          <a:ea typeface="Meiryo UI" panose="020B0604030504040204" pitchFamily="50" charset="-128"/>
                        </a:rPr>
                        <a:t>16:00</a:t>
                      </a:r>
                      <a:endParaRPr kumimoji="1" lang="ja-JP" altLang="en-US" sz="1400" dirty="0">
                        <a:latin typeface="Meiryo UI" panose="020B0604030504040204" pitchFamily="50" charset="-128"/>
                        <a:ea typeface="Meiryo UI" panose="020B0604030504040204" pitchFamily="50" charset="-128"/>
                      </a:endParaRPr>
                    </a:p>
                  </a:txBody>
                  <a:tcPr anchor="ctr"/>
                </a:tc>
                <a:tc>
                  <a:txBody>
                    <a:bodyPr/>
                    <a:lstStyle/>
                    <a:p>
                      <a:r>
                        <a:rPr kumimoji="1" lang="ja-JP" altLang="en-US" sz="950" b="1" dirty="0">
                          <a:latin typeface="Meiryo UI" panose="020B0604030504040204" pitchFamily="50" charset="-128"/>
                          <a:ea typeface="Meiryo UI" panose="020B0604030504040204" pitchFamily="50" charset="-128"/>
                        </a:rPr>
                        <a:t>・「</a:t>
                      </a:r>
                      <a:r>
                        <a:rPr kumimoji="1" lang="en-US" altLang="ja-JP" sz="950" b="1" dirty="0" err="1">
                          <a:latin typeface="Meiryo UI" panose="020B0604030504040204" pitchFamily="50" charset="-128"/>
                          <a:ea typeface="Meiryo UI" panose="020B0604030504040204" pitchFamily="50" charset="-128"/>
                        </a:rPr>
                        <a:t>Platio</a:t>
                      </a:r>
                      <a:r>
                        <a:rPr kumimoji="1" lang="ja-JP" altLang="en-US" sz="950" b="1" dirty="0">
                          <a:latin typeface="Meiryo UI" panose="020B0604030504040204" pitchFamily="50" charset="-128"/>
                          <a:ea typeface="Meiryo UI" panose="020B0604030504040204" pitchFamily="50" charset="-128"/>
                        </a:rPr>
                        <a:t>編」、「</a:t>
                      </a:r>
                      <a:r>
                        <a:rPr kumimoji="1" lang="en-US" altLang="ja-JP" sz="950" b="1" dirty="0" err="1">
                          <a:latin typeface="Meiryo UI" panose="020B0604030504040204" pitchFamily="50" charset="-128"/>
                          <a:ea typeface="Meiryo UI" panose="020B0604030504040204" pitchFamily="50" charset="-128"/>
                        </a:rPr>
                        <a:t>kintone</a:t>
                      </a:r>
                      <a:r>
                        <a:rPr kumimoji="1" lang="ja-JP" altLang="en-US" sz="950" b="1" dirty="0">
                          <a:latin typeface="Meiryo UI" panose="020B0604030504040204" pitchFamily="50" charset="-128"/>
                          <a:ea typeface="Meiryo UI" panose="020B0604030504040204" pitchFamily="50" charset="-128"/>
                        </a:rPr>
                        <a:t>編」、</a:t>
                      </a:r>
                      <a:endParaRPr kumimoji="1" lang="en-US" altLang="ja-JP" sz="950" b="1" dirty="0">
                        <a:latin typeface="Meiryo UI" panose="020B0604030504040204" pitchFamily="50" charset="-128"/>
                        <a:ea typeface="Meiryo UI" panose="020B0604030504040204" pitchFamily="50" charset="-128"/>
                      </a:endParaRPr>
                    </a:p>
                    <a:p>
                      <a:r>
                        <a:rPr kumimoji="1" lang="ja-JP" altLang="en-US" sz="950" b="1" dirty="0">
                          <a:latin typeface="Meiryo UI" panose="020B0604030504040204" pitchFamily="50" charset="-128"/>
                          <a:ea typeface="Meiryo UI" panose="020B0604030504040204" pitchFamily="50" charset="-128"/>
                        </a:rPr>
                        <a:t>　「</a:t>
                      </a:r>
                      <a:r>
                        <a:rPr kumimoji="1" lang="en-US" altLang="ja-JP" sz="950" b="1" dirty="0" err="1">
                          <a:latin typeface="Meiryo UI" panose="020B0604030504040204" pitchFamily="50" charset="-128"/>
                          <a:ea typeface="Meiryo UI" panose="020B0604030504040204" pitchFamily="50" charset="-128"/>
                        </a:rPr>
                        <a:t>PowerPlatform</a:t>
                      </a:r>
                      <a:r>
                        <a:rPr kumimoji="1" lang="ja-JP" altLang="en-US" sz="950" b="1" dirty="0">
                          <a:latin typeface="Meiryo UI" panose="020B0604030504040204" pitchFamily="50" charset="-128"/>
                          <a:ea typeface="Meiryo UI" panose="020B0604030504040204" pitchFamily="50" charset="-128"/>
                        </a:rPr>
                        <a:t>編」の取組成果報告会</a:t>
                      </a:r>
                      <a:endParaRPr kumimoji="1" lang="en-US" altLang="ja-JP" sz="950" b="1" dirty="0">
                        <a:latin typeface="Meiryo UI" panose="020B0604030504040204" pitchFamily="50" charset="-128"/>
                        <a:ea typeface="Meiryo UI" panose="020B0604030504040204" pitchFamily="50" charset="-128"/>
                      </a:endParaRPr>
                    </a:p>
                    <a:p>
                      <a:r>
                        <a:rPr kumimoji="1" lang="ja-JP" altLang="en-US" sz="800" b="0" i="0" dirty="0">
                          <a:latin typeface="Meiryo UI" panose="020B0604030504040204" pitchFamily="50" charset="-128"/>
                          <a:ea typeface="Meiryo UI" panose="020B0604030504040204" pitchFamily="50" charset="-128"/>
                        </a:rPr>
                        <a:t>　　各研修で優秀な取組みを</a:t>
                      </a:r>
                      <a:r>
                        <a:rPr kumimoji="1" lang="en-US" altLang="ja-JP" sz="800" b="0" i="0" dirty="0">
                          <a:latin typeface="Meiryo UI" panose="020B0604030504040204" pitchFamily="50" charset="-128"/>
                          <a:ea typeface="Meiryo UI" panose="020B0604030504040204" pitchFamily="50" charset="-128"/>
                        </a:rPr>
                        <a:t>2</a:t>
                      </a:r>
                      <a:r>
                        <a:rPr kumimoji="1" lang="ja-JP" altLang="en-US" sz="800" b="0" i="0" dirty="0">
                          <a:latin typeface="Meiryo UI" panose="020B0604030504040204" pitchFamily="50" charset="-128"/>
                          <a:ea typeface="Meiryo UI" panose="020B0604030504040204" pitchFamily="50" charset="-128"/>
                        </a:rPr>
                        <a:t>社ずつ選出、成果報告会</a:t>
                      </a:r>
                      <a:endParaRPr kumimoji="1" lang="en-US" altLang="ja-JP" sz="800" b="0" i="0" dirty="0">
                        <a:latin typeface="Meiryo UI" panose="020B0604030504040204" pitchFamily="50" charset="-128"/>
                        <a:ea typeface="Meiryo UI" panose="020B0604030504040204" pitchFamily="50" charset="-128"/>
                      </a:endParaRPr>
                    </a:p>
                    <a:p>
                      <a:r>
                        <a:rPr kumimoji="1" lang="ja-JP" altLang="en-US" sz="800" b="0" i="0" dirty="0">
                          <a:latin typeface="Meiryo UI" panose="020B0604030504040204" pitchFamily="50" charset="-128"/>
                          <a:ea typeface="Meiryo UI" panose="020B0604030504040204" pitchFamily="50" charset="-128"/>
                        </a:rPr>
                        <a:t>　　まで内容をブラッシュアップ</a:t>
                      </a:r>
                      <a:endParaRPr kumimoji="1" lang="en-US" altLang="ja-JP" sz="800" b="0" i="0" dirty="0">
                        <a:latin typeface="Meiryo UI" panose="020B0604030504040204" pitchFamily="50" charset="-128"/>
                        <a:ea typeface="Meiryo UI" panose="020B0604030504040204" pitchFamily="50" charset="-128"/>
                      </a:endParaRPr>
                    </a:p>
                    <a:p>
                      <a:r>
                        <a:rPr kumimoji="1" lang="ja-JP" altLang="en-US" sz="800" b="0" i="0" dirty="0">
                          <a:latin typeface="Meiryo UI" panose="020B0604030504040204" pitchFamily="50" charset="-128"/>
                          <a:ea typeface="Meiryo UI" panose="020B0604030504040204" pitchFamily="50" charset="-128"/>
                        </a:rPr>
                        <a:t>　　選出された</a:t>
                      </a:r>
                      <a:r>
                        <a:rPr kumimoji="1" lang="en-US" altLang="ja-JP" sz="800" b="0" i="0" dirty="0">
                          <a:latin typeface="Meiryo UI" panose="020B0604030504040204" pitchFamily="50" charset="-128"/>
                          <a:ea typeface="Meiryo UI" panose="020B0604030504040204" pitchFamily="50" charset="-128"/>
                        </a:rPr>
                        <a:t>6</a:t>
                      </a:r>
                      <a:r>
                        <a:rPr kumimoji="1" lang="ja-JP" altLang="en-US" sz="800" b="0" i="0" dirty="0">
                          <a:latin typeface="Meiryo UI" panose="020B0604030504040204" pitchFamily="50" charset="-128"/>
                          <a:ea typeface="Meiryo UI" panose="020B0604030504040204" pitchFamily="50" charset="-128"/>
                        </a:rPr>
                        <a:t>社は、成果報告会にて発表</a:t>
                      </a:r>
                      <a:endParaRPr kumimoji="1" lang="en-US" altLang="ja-JP" sz="800" b="0" i="0" dirty="0">
                        <a:latin typeface="Meiryo UI" panose="020B0604030504040204" pitchFamily="50" charset="-128"/>
                        <a:ea typeface="Meiryo UI" panose="020B0604030504040204" pitchFamily="50" charset="-128"/>
                      </a:endParaRPr>
                    </a:p>
                  </a:txBody>
                  <a:tcPr anchor="ctr"/>
                </a:tc>
                <a:tc>
                  <a:txBody>
                    <a:bodyPr/>
                    <a:lstStyle/>
                    <a:p>
                      <a:endParaRPr kumimoji="1" lang="en-US" altLang="ja-JP" sz="600" b="1"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914036860"/>
                  </a:ext>
                </a:extLst>
              </a:tr>
            </a:tbl>
          </a:graphicData>
        </a:graphic>
      </p:graphicFrame>
      <p:pic>
        <p:nvPicPr>
          <p:cNvPr id="59" name="図 58">
            <a:extLst>
              <a:ext uri="{FF2B5EF4-FFF2-40B4-BE49-F238E27FC236}">
                <a16:creationId xmlns:a16="http://schemas.microsoft.com/office/drawing/2014/main" id="{98387007-1999-4803-8822-F58B32A96D77}"/>
              </a:ext>
            </a:extLst>
          </p:cNvPr>
          <p:cNvPicPr>
            <a:picLocks noChangeAspect="1"/>
          </p:cNvPicPr>
          <p:nvPr/>
        </p:nvPicPr>
        <p:blipFill rotWithShape="1">
          <a:blip r:embed="rId3"/>
          <a:srcRect l="6824" t="13710" r="6298" b="4646"/>
          <a:stretch/>
        </p:blipFill>
        <p:spPr>
          <a:xfrm>
            <a:off x="6524785" y="800464"/>
            <a:ext cx="558155" cy="669785"/>
          </a:xfrm>
          <a:prstGeom prst="rect">
            <a:avLst/>
          </a:prstGeom>
        </p:spPr>
      </p:pic>
      <p:pic>
        <p:nvPicPr>
          <p:cNvPr id="60" name="図 59">
            <a:extLst>
              <a:ext uri="{FF2B5EF4-FFF2-40B4-BE49-F238E27FC236}">
                <a16:creationId xmlns:a16="http://schemas.microsoft.com/office/drawing/2014/main" id="{E9A88811-9BE5-457C-AA04-C331E3CD2866}"/>
              </a:ext>
            </a:extLst>
          </p:cNvPr>
          <p:cNvPicPr>
            <a:picLocks noChangeAspect="1"/>
          </p:cNvPicPr>
          <p:nvPr/>
        </p:nvPicPr>
        <p:blipFill>
          <a:blip r:embed="rId4"/>
          <a:stretch>
            <a:fillRect/>
          </a:stretch>
        </p:blipFill>
        <p:spPr>
          <a:xfrm>
            <a:off x="6524785" y="2214301"/>
            <a:ext cx="558155" cy="669785"/>
          </a:xfrm>
          <a:prstGeom prst="rect">
            <a:avLst/>
          </a:prstGeom>
        </p:spPr>
      </p:pic>
      <p:pic>
        <p:nvPicPr>
          <p:cNvPr id="6" name="図 5" descr="スーツを着た茶色の髪の男性の顔&#10;&#10;自動的に生成された説明">
            <a:extLst>
              <a:ext uri="{FF2B5EF4-FFF2-40B4-BE49-F238E27FC236}">
                <a16:creationId xmlns:a16="http://schemas.microsoft.com/office/drawing/2014/main" id="{37D5D76B-7F20-ACC3-D287-F7B7472FAE23}"/>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524785" y="7097710"/>
            <a:ext cx="555709" cy="678060"/>
          </a:xfrm>
          <a:prstGeom prst="rect">
            <a:avLst/>
          </a:prstGeom>
        </p:spPr>
      </p:pic>
      <p:pic>
        <p:nvPicPr>
          <p:cNvPr id="7" name="図 6" descr="スーツを着た男性&#10;&#10;AI によって生成されたコンテンツは間違っている可能性があります。">
            <a:extLst>
              <a:ext uri="{FF2B5EF4-FFF2-40B4-BE49-F238E27FC236}">
                <a16:creationId xmlns:a16="http://schemas.microsoft.com/office/drawing/2014/main" id="{DE69E91C-889E-5A68-5735-136FF4981BB5}"/>
              </a:ext>
            </a:extLst>
          </p:cNvPr>
          <p:cNvPicPr>
            <a:picLocks noChangeAspect="1"/>
          </p:cNvPicPr>
          <p:nvPr/>
        </p:nvPicPr>
        <p:blipFill>
          <a:blip r:embed="rId6" cstate="print">
            <a:extLst>
              <a:ext uri="{28A0092B-C50C-407E-A947-70E740481C1C}">
                <a14:useLocalDpi xmlns:a14="http://schemas.microsoft.com/office/drawing/2010/main" val="0"/>
              </a:ext>
            </a:extLst>
          </a:blip>
          <a:srcRect l="31235" r="22418" b="33292"/>
          <a:stretch/>
        </p:blipFill>
        <p:spPr>
          <a:xfrm>
            <a:off x="6515743" y="5972776"/>
            <a:ext cx="555709" cy="626323"/>
          </a:xfrm>
          <a:prstGeom prst="rect">
            <a:avLst/>
          </a:prstGeom>
        </p:spPr>
      </p:pic>
      <p:pic>
        <p:nvPicPr>
          <p:cNvPr id="2" name="Picture 2">
            <a:extLst>
              <a:ext uri="{FF2B5EF4-FFF2-40B4-BE49-F238E27FC236}">
                <a16:creationId xmlns:a16="http://schemas.microsoft.com/office/drawing/2014/main" id="{355C7F91-BC4A-03E9-AC3D-5700E9CCE448}"/>
              </a:ext>
            </a:extLst>
          </p:cNvPr>
          <p:cNvPicPr>
            <a:picLocks noChangeAspect="1" noChangeArrowheads="1"/>
          </p:cNvPicPr>
          <p:nvPr/>
        </p:nvPicPr>
        <p:blipFill rotWithShape="1">
          <a:blip r:embed="rId7" cstate="print">
            <a:extLst>
              <a:ext uri="{28A0092B-C50C-407E-A947-70E740481C1C}">
                <a14:useLocalDpi xmlns:a14="http://schemas.microsoft.com/office/drawing/2010/main" val="0"/>
              </a:ext>
            </a:extLst>
          </a:blip>
          <a:srcRect l="7850" t="20388" r="18640" b="17474"/>
          <a:stretch/>
        </p:blipFill>
        <p:spPr bwMode="auto">
          <a:xfrm>
            <a:off x="6527232" y="3896167"/>
            <a:ext cx="555708" cy="6613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図 3" descr="青いシャツを着ている女性&#10;&#10;AI によって生成されたコンテンツは間違っている可能性があります。">
            <a:extLst>
              <a:ext uri="{FF2B5EF4-FFF2-40B4-BE49-F238E27FC236}">
                <a16:creationId xmlns:a16="http://schemas.microsoft.com/office/drawing/2014/main" id="{9187E635-137A-251F-0B1B-5EB792C051B6}"/>
              </a:ext>
            </a:extLst>
          </p:cNvPr>
          <p:cNvPicPr>
            <a:picLocks noChangeAspect="1"/>
          </p:cNvPicPr>
          <p:nvPr/>
        </p:nvPicPr>
        <p:blipFill>
          <a:blip r:embed="rId8" cstate="print">
            <a:extLst>
              <a:ext uri="{28A0092B-C50C-407E-A947-70E740481C1C}">
                <a14:useLocalDpi xmlns:a14="http://schemas.microsoft.com/office/drawing/2010/main" val="0"/>
              </a:ext>
            </a:extLst>
          </a:blip>
          <a:srcRect l="14061" t="27603" r="13529" b="11228"/>
          <a:stretch/>
        </p:blipFill>
        <p:spPr>
          <a:xfrm>
            <a:off x="6515743" y="4800319"/>
            <a:ext cx="556082" cy="658245"/>
          </a:xfrm>
          <a:prstGeom prst="rect">
            <a:avLst/>
          </a:prstGeom>
        </p:spPr>
      </p:pic>
      <p:pic>
        <p:nvPicPr>
          <p:cNvPr id="5" name="図 4" descr="挿絵 が含まれている画像&#10;&#10;AI によって生成されたコンテンツは間違っている可能性があります。">
            <a:extLst>
              <a:ext uri="{FF2B5EF4-FFF2-40B4-BE49-F238E27FC236}">
                <a16:creationId xmlns:a16="http://schemas.microsoft.com/office/drawing/2014/main" id="{607E439B-8B13-2219-611F-A023FDA0A58F}"/>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6524785" y="8201291"/>
            <a:ext cx="555709" cy="678060"/>
          </a:xfrm>
          <a:prstGeom prst="rect">
            <a:avLst/>
          </a:prstGeom>
        </p:spPr>
      </p:pic>
      <p:sp>
        <p:nvSpPr>
          <p:cNvPr id="3" name="テキスト ボックス 2">
            <a:extLst>
              <a:ext uri="{FF2B5EF4-FFF2-40B4-BE49-F238E27FC236}">
                <a16:creationId xmlns:a16="http://schemas.microsoft.com/office/drawing/2014/main" id="{562CC7BB-698E-695D-DA1E-1C4828409B80}"/>
              </a:ext>
            </a:extLst>
          </p:cNvPr>
          <p:cNvSpPr txBox="1"/>
          <p:nvPr/>
        </p:nvSpPr>
        <p:spPr>
          <a:xfrm>
            <a:off x="1" y="10012005"/>
            <a:ext cx="7200899" cy="259112"/>
          </a:xfrm>
          <a:prstGeom prst="rect">
            <a:avLst/>
          </a:prstGeom>
          <a:solidFill>
            <a:schemeClr val="accent6">
              <a:lumMod val="75000"/>
            </a:schemeClr>
          </a:solidFill>
        </p:spPr>
        <p:txBody>
          <a:bodyPr wrap="square" rtlCol="0">
            <a:spAutoFit/>
          </a:bodyPr>
          <a:lstStyle/>
          <a:p>
            <a:pPr algn="ctr">
              <a:lnSpc>
                <a:spcPct val="90000"/>
              </a:lnSpc>
            </a:pPr>
            <a:r>
              <a:rPr lang="ja-JP" altLang="en-US" sz="1139" b="1" dirty="0">
                <a:solidFill>
                  <a:schemeClr val="bg1"/>
                </a:solidFill>
                <a:latin typeface="Meiryo UI" panose="020B0604030504040204" pitchFamily="50" charset="-128"/>
                <a:ea typeface="Meiryo UI" panose="020B0604030504040204" pitchFamily="50" charset="-128"/>
              </a:rPr>
              <a:t>「スマートエスイー</a:t>
            </a:r>
            <a:r>
              <a:rPr lang="en-US" altLang="ja-JP" sz="1139" b="1" dirty="0">
                <a:solidFill>
                  <a:schemeClr val="bg1"/>
                </a:solidFill>
                <a:latin typeface="Meiryo UI" panose="020B0604030504040204" pitchFamily="50" charset="-128"/>
                <a:ea typeface="Meiryo UI" panose="020B0604030504040204" pitchFamily="50" charset="-128"/>
              </a:rPr>
              <a:t>IoT/AI</a:t>
            </a:r>
            <a:r>
              <a:rPr lang="ja-JP" altLang="en-US" sz="1139" b="1" dirty="0">
                <a:solidFill>
                  <a:schemeClr val="bg1"/>
                </a:solidFill>
                <a:latin typeface="Meiryo UI" panose="020B0604030504040204" pitchFamily="50" charset="-128"/>
                <a:ea typeface="Meiryo UI" panose="020B0604030504040204" pitchFamily="50" charset="-128"/>
              </a:rPr>
              <a:t>石川スクール」運営コンソーシアム</a:t>
            </a:r>
            <a:endParaRPr lang="en-US" altLang="ja-JP" sz="1139" b="1" dirty="0">
              <a:solidFill>
                <a:schemeClr val="bg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247435220"/>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0000"/>
        </a:solidFill>
        <a:ln>
          <a:noFill/>
        </a:ln>
      </a:spPr>
      <a:bodyPr tIns="288000" rtlCol="0" anchor="ctr"/>
      <a:lstStyle>
        <a:defPPr algn="ctr">
          <a:defRPr kumimoji="0" sz="2400" kern="0" dirty="0" smtClean="0">
            <a:solidFill>
              <a:srgbClr val="FFFFFF"/>
            </a:solidFill>
            <a:latin typeface="Meiryo UI" panose="020B0604030504040204" pitchFamily="50" charset="-128"/>
            <a:ea typeface="Meiryo UI" panose="020B0604030504040204" pitchFamily="50" charset="-128"/>
            <a:cs typeface="Arial"/>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555</TotalTime>
  <Words>1363</Words>
  <Application>Microsoft Office PowerPoint</Application>
  <PresentationFormat>ユーザー設定</PresentationFormat>
  <Paragraphs>198</Paragraphs>
  <Slides>2</Slides>
  <Notes>2</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2</vt:i4>
      </vt:variant>
    </vt:vector>
  </HeadingPairs>
  <TitlesOfParts>
    <vt:vector size="12" baseType="lpstr">
      <vt:lpstr>AR P丸ゴシック体M</vt:lpstr>
      <vt:lpstr>HG丸ｺﾞｼｯｸM-PRO</vt:lpstr>
      <vt:lpstr>HG創英角ｺﾞｼｯｸUB</vt:lpstr>
      <vt:lpstr>Meiryo UI</vt:lpstr>
      <vt:lpstr>游ゴシック</vt:lpstr>
      <vt:lpstr>Arial</vt:lpstr>
      <vt:lpstr>Arial Black</vt:lpstr>
      <vt:lpstr>Calibri</vt:lpstr>
      <vt:lpstr>Times New Roman</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大村　明裕</dc:creator>
  <cp:lastModifiedBy>HW53750</cp:lastModifiedBy>
  <cp:revision>20</cp:revision>
  <cp:lastPrinted>2025-05-15T10:27:25Z</cp:lastPrinted>
  <dcterms:modified xsi:type="dcterms:W3CDTF">2025-05-16T06:53:25Z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defa4170-0d19-0005-0004-bc88714345d2_Enabled">
    <vt:lpwstr>true</vt:lpwstr>
  </property>
  <property fmtid="{D5CDD505-2E9C-101B-9397-08002B2CF9AE}" pid="3" name="MSIP_Label_defa4170-0d19-0005-0004-bc88714345d2_SetDate">
    <vt:lpwstr>2025-04-22T12:26:17Z</vt:lpwstr>
  </property>
  <property fmtid="{D5CDD505-2E9C-101B-9397-08002B2CF9AE}" pid="4" name="MSIP_Label_defa4170-0d19-0005-0004-bc88714345d2_Method">
    <vt:lpwstr>Standard</vt:lpwstr>
  </property>
  <property fmtid="{D5CDD505-2E9C-101B-9397-08002B2CF9AE}" pid="5" name="MSIP_Label_defa4170-0d19-0005-0004-bc88714345d2_Name">
    <vt:lpwstr>defa4170-0d19-0005-0004-bc88714345d2</vt:lpwstr>
  </property>
  <property fmtid="{D5CDD505-2E9C-101B-9397-08002B2CF9AE}" pid="6" name="MSIP_Label_defa4170-0d19-0005-0004-bc88714345d2_SiteId">
    <vt:lpwstr>ab9d93bc-eb39-40be-8eb2-73575bdb1d43</vt:lpwstr>
  </property>
  <property fmtid="{D5CDD505-2E9C-101B-9397-08002B2CF9AE}" pid="7" name="MSIP_Label_defa4170-0d19-0005-0004-bc88714345d2_ActionId">
    <vt:lpwstr>737f076d-c7af-4eef-96d2-5ffc82a1be36</vt:lpwstr>
  </property>
  <property fmtid="{D5CDD505-2E9C-101B-9397-08002B2CF9AE}" pid="8" name="MSIP_Label_defa4170-0d19-0005-0004-bc88714345d2_ContentBits">
    <vt:lpwstr>0</vt:lpwstr>
  </property>
  <property fmtid="{D5CDD505-2E9C-101B-9397-08002B2CF9AE}" pid="9" name="MSIP_Label_defa4170-0d19-0005-0004-bc88714345d2_Tag">
    <vt:lpwstr>10, 3, 0, 1</vt:lpwstr>
  </property>
</Properties>
</file>